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60" r:id="rId3"/>
  </p:sldMasterIdLst>
  <p:sldIdLst>
    <p:sldId id="267" r:id="rId4"/>
    <p:sldId id="272" r:id="rId5"/>
    <p:sldId id="271" r:id="rId6"/>
    <p:sldId id="274" r:id="rId7"/>
    <p:sldId id="275" r:id="rId8"/>
    <p:sldId id="273" r:id="rId9"/>
    <p:sldId id="276" r:id="rId10"/>
    <p:sldId id="277" r:id="rId11"/>
    <p:sldId id="278" r:id="rId12"/>
    <p:sldId id="279" r:id="rId13"/>
    <p:sldId id="281" r:id="rId14"/>
    <p:sldId id="280" r:id="rId15"/>
    <p:sldId id="282" r:id="rId16"/>
    <p:sldId id="284" r:id="rId17"/>
    <p:sldId id="285" r:id="rId18"/>
    <p:sldId id="286" r:id="rId19"/>
    <p:sldId id="288" r:id="rId20"/>
    <p:sldId id="287" r:id="rId21"/>
    <p:sldId id="290" r:id="rId22"/>
  </p:sldIdLst>
  <p:sldSz cx="18288000" cy="10287000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Bold" panose="02040803050406030204" pitchFamily="18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28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3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2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8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6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0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8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3"/>
          <p:cNvSpPr/>
          <p:nvPr userDrawn="1"/>
        </p:nvSpPr>
        <p:spPr>
          <a:xfrm>
            <a:off x="0" y="5965686"/>
            <a:ext cx="18288000" cy="4321314"/>
          </a:xfrm>
          <a:custGeom>
            <a:avLst/>
            <a:gdLst/>
            <a:ahLst/>
            <a:cxnLst/>
            <a:rect l="l" t="t" r="r" b="b"/>
            <a:pathLst>
              <a:path w="18288000" h="4321314">
                <a:moveTo>
                  <a:pt x="0" y="0"/>
                </a:moveTo>
                <a:lnTo>
                  <a:pt x="18288000" y="0"/>
                </a:lnTo>
                <a:lnTo>
                  <a:pt x="18288000" y="4321314"/>
                </a:lnTo>
                <a:lnTo>
                  <a:pt x="0" y="4321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019" t="-44602" r="-4852" b="-56574"/>
            </a:stretch>
          </a:blipFill>
        </p:spPr>
      </p:sp>
      <p:sp>
        <p:nvSpPr>
          <p:cNvPr id="8" name="Freeform 4"/>
          <p:cNvSpPr/>
          <p:nvPr userDrawn="1"/>
        </p:nvSpPr>
        <p:spPr>
          <a:xfrm>
            <a:off x="-533749" y="2691391"/>
            <a:ext cx="19355499" cy="4092072"/>
          </a:xfrm>
          <a:custGeom>
            <a:avLst/>
            <a:gdLst/>
            <a:ahLst/>
            <a:cxnLst/>
            <a:rect l="l" t="t" r="r" b="b"/>
            <a:pathLst>
              <a:path w="19355499" h="4092072">
                <a:moveTo>
                  <a:pt x="0" y="0"/>
                </a:moveTo>
                <a:lnTo>
                  <a:pt x="19355498" y="0"/>
                </a:lnTo>
                <a:lnTo>
                  <a:pt x="19355498" y="4092072"/>
                </a:lnTo>
                <a:lnTo>
                  <a:pt x="0" y="4092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" name="Freeform 5"/>
          <p:cNvSpPr/>
          <p:nvPr userDrawn="1"/>
        </p:nvSpPr>
        <p:spPr>
          <a:xfrm>
            <a:off x="15372846" y="1905283"/>
            <a:ext cx="2760375" cy="4225064"/>
          </a:xfrm>
          <a:custGeom>
            <a:avLst/>
            <a:gdLst/>
            <a:ahLst/>
            <a:cxnLst/>
            <a:rect l="l" t="t" r="r" b="b"/>
            <a:pathLst>
              <a:path w="2760375" h="4225064">
                <a:moveTo>
                  <a:pt x="0" y="0"/>
                </a:moveTo>
                <a:lnTo>
                  <a:pt x="2760375" y="0"/>
                </a:lnTo>
                <a:lnTo>
                  <a:pt x="2760375" y="4225065"/>
                </a:lnTo>
                <a:lnTo>
                  <a:pt x="0" y="4225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6"/>
          <p:cNvSpPr/>
          <p:nvPr userDrawn="1"/>
        </p:nvSpPr>
        <p:spPr>
          <a:xfrm>
            <a:off x="8098473" y="5965686"/>
            <a:ext cx="14163449" cy="5647675"/>
          </a:xfrm>
          <a:custGeom>
            <a:avLst/>
            <a:gdLst/>
            <a:ahLst/>
            <a:cxnLst/>
            <a:rect l="l" t="t" r="r" b="b"/>
            <a:pathLst>
              <a:path w="14163449" h="5647675">
                <a:moveTo>
                  <a:pt x="0" y="0"/>
                </a:moveTo>
                <a:lnTo>
                  <a:pt x="14163449" y="0"/>
                </a:lnTo>
                <a:lnTo>
                  <a:pt x="14163449" y="5647676"/>
                </a:lnTo>
                <a:lnTo>
                  <a:pt x="0" y="5647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7"/>
          <p:cNvSpPr/>
          <p:nvPr userDrawn="1"/>
        </p:nvSpPr>
        <p:spPr>
          <a:xfrm>
            <a:off x="16753243" y="7951042"/>
            <a:ext cx="1012113" cy="798305"/>
          </a:xfrm>
          <a:custGeom>
            <a:avLst/>
            <a:gdLst/>
            <a:ahLst/>
            <a:cxnLst/>
            <a:rect l="l" t="t" r="r" b="b"/>
            <a:pathLst>
              <a:path w="1012113" h="798305">
                <a:moveTo>
                  <a:pt x="0" y="0"/>
                </a:moveTo>
                <a:lnTo>
                  <a:pt x="1012114" y="0"/>
                </a:lnTo>
                <a:lnTo>
                  <a:pt x="1012114" y="798305"/>
                </a:lnTo>
                <a:lnTo>
                  <a:pt x="0" y="7983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8"/>
          <p:cNvSpPr/>
          <p:nvPr userDrawn="1"/>
        </p:nvSpPr>
        <p:spPr>
          <a:xfrm>
            <a:off x="15490078" y="6511089"/>
            <a:ext cx="1561211" cy="1545599"/>
          </a:xfrm>
          <a:custGeom>
            <a:avLst/>
            <a:gdLst/>
            <a:ahLst/>
            <a:cxnLst/>
            <a:rect l="l" t="t" r="r" b="b"/>
            <a:pathLst>
              <a:path w="1561211" h="1545599">
                <a:moveTo>
                  <a:pt x="0" y="0"/>
                </a:moveTo>
                <a:lnTo>
                  <a:pt x="1561211" y="0"/>
                </a:lnTo>
                <a:lnTo>
                  <a:pt x="1561211" y="1545598"/>
                </a:lnTo>
                <a:lnTo>
                  <a:pt x="0" y="15455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>
            <a:off x="151565" y="1124032"/>
            <a:ext cx="2971896" cy="5076549"/>
          </a:xfrm>
          <a:custGeom>
            <a:avLst/>
            <a:gdLst/>
            <a:ahLst/>
            <a:cxnLst/>
            <a:rect l="l" t="t" r="r" b="b"/>
            <a:pathLst>
              <a:path w="2971896" h="5076549">
                <a:moveTo>
                  <a:pt x="0" y="0"/>
                </a:moveTo>
                <a:lnTo>
                  <a:pt x="2971896" y="0"/>
                </a:lnTo>
                <a:lnTo>
                  <a:pt x="2971896" y="5076549"/>
                </a:lnTo>
                <a:lnTo>
                  <a:pt x="0" y="5076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0"/>
          <p:cNvSpPr/>
          <p:nvPr userDrawn="1"/>
        </p:nvSpPr>
        <p:spPr>
          <a:xfrm>
            <a:off x="-251917" y="5194820"/>
            <a:ext cx="5178971" cy="1602877"/>
          </a:xfrm>
          <a:custGeom>
            <a:avLst/>
            <a:gdLst/>
            <a:ahLst/>
            <a:cxnLst/>
            <a:rect l="l" t="t" r="r" b="b"/>
            <a:pathLst>
              <a:path w="5178971" h="1602877">
                <a:moveTo>
                  <a:pt x="0" y="0"/>
                </a:moveTo>
                <a:lnTo>
                  <a:pt x="5178971" y="0"/>
                </a:lnTo>
                <a:lnTo>
                  <a:pt x="5178971" y="1602877"/>
                </a:lnTo>
                <a:lnTo>
                  <a:pt x="0" y="16028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1"/>
          <p:cNvSpPr/>
          <p:nvPr userDrawn="1"/>
        </p:nvSpPr>
        <p:spPr>
          <a:xfrm>
            <a:off x="4927054" y="5143500"/>
            <a:ext cx="5178971" cy="1602877"/>
          </a:xfrm>
          <a:custGeom>
            <a:avLst/>
            <a:gdLst/>
            <a:ahLst/>
            <a:cxnLst/>
            <a:rect l="l" t="t" r="r" b="b"/>
            <a:pathLst>
              <a:path w="5178971" h="1602877">
                <a:moveTo>
                  <a:pt x="0" y="0"/>
                </a:moveTo>
                <a:lnTo>
                  <a:pt x="5178971" y="0"/>
                </a:lnTo>
                <a:lnTo>
                  <a:pt x="5178971" y="1602877"/>
                </a:lnTo>
                <a:lnTo>
                  <a:pt x="0" y="16028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6" name="Freeform 12"/>
          <p:cNvSpPr/>
          <p:nvPr userDrawn="1"/>
        </p:nvSpPr>
        <p:spPr>
          <a:xfrm rot="101986">
            <a:off x="9753676" y="4286567"/>
            <a:ext cx="8345966" cy="2387874"/>
          </a:xfrm>
          <a:custGeom>
            <a:avLst/>
            <a:gdLst/>
            <a:ahLst/>
            <a:cxnLst/>
            <a:rect l="l" t="t" r="r" b="b"/>
            <a:pathLst>
              <a:path w="8345966" h="2387874">
                <a:moveTo>
                  <a:pt x="0" y="0"/>
                </a:moveTo>
                <a:lnTo>
                  <a:pt x="8345966" y="0"/>
                </a:lnTo>
                <a:lnTo>
                  <a:pt x="8345966" y="2387874"/>
                </a:lnTo>
                <a:lnTo>
                  <a:pt x="0" y="238787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7" name="Freeform 17"/>
          <p:cNvSpPr/>
          <p:nvPr userDrawn="1"/>
        </p:nvSpPr>
        <p:spPr>
          <a:xfrm>
            <a:off x="0" y="8703417"/>
            <a:ext cx="4524623" cy="1583583"/>
          </a:xfrm>
          <a:custGeom>
            <a:avLst/>
            <a:gdLst/>
            <a:ahLst/>
            <a:cxnLst/>
            <a:rect l="l" t="t" r="r" b="b"/>
            <a:pathLst>
              <a:path w="4524623" h="1583583">
                <a:moveTo>
                  <a:pt x="0" y="0"/>
                </a:moveTo>
                <a:lnTo>
                  <a:pt x="4524623" y="0"/>
                </a:lnTo>
                <a:lnTo>
                  <a:pt x="4524623" y="1583583"/>
                </a:lnTo>
                <a:lnTo>
                  <a:pt x="0" y="158358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32089" b="-149501"/>
            </a:stretch>
          </a:blipFill>
        </p:spPr>
      </p:sp>
      <p:sp>
        <p:nvSpPr>
          <p:cNvPr id="18" name="Freeform 18"/>
          <p:cNvSpPr/>
          <p:nvPr userDrawn="1"/>
        </p:nvSpPr>
        <p:spPr>
          <a:xfrm>
            <a:off x="8762984" y="8056687"/>
            <a:ext cx="9824541" cy="3696483"/>
          </a:xfrm>
          <a:custGeom>
            <a:avLst/>
            <a:gdLst/>
            <a:ahLst/>
            <a:cxnLst/>
            <a:rect l="l" t="t" r="r" b="b"/>
            <a:pathLst>
              <a:path w="9824541" h="3696483">
                <a:moveTo>
                  <a:pt x="0" y="0"/>
                </a:moveTo>
                <a:lnTo>
                  <a:pt x="9824540" y="0"/>
                </a:lnTo>
                <a:lnTo>
                  <a:pt x="9824540" y="3696484"/>
                </a:lnTo>
                <a:lnTo>
                  <a:pt x="0" y="3696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9" name="Freeform 19"/>
          <p:cNvSpPr/>
          <p:nvPr userDrawn="1"/>
        </p:nvSpPr>
        <p:spPr>
          <a:xfrm>
            <a:off x="11590588" y="8171788"/>
            <a:ext cx="2903002" cy="3606214"/>
          </a:xfrm>
          <a:custGeom>
            <a:avLst/>
            <a:gdLst/>
            <a:ahLst/>
            <a:cxnLst/>
            <a:rect l="l" t="t" r="r" b="b"/>
            <a:pathLst>
              <a:path w="2903002" h="3606214">
                <a:moveTo>
                  <a:pt x="0" y="0"/>
                </a:moveTo>
                <a:lnTo>
                  <a:pt x="2903002" y="0"/>
                </a:lnTo>
                <a:lnTo>
                  <a:pt x="2903002" y="3606214"/>
                </a:lnTo>
                <a:lnTo>
                  <a:pt x="0" y="3606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0" name="Freeform 20"/>
          <p:cNvSpPr/>
          <p:nvPr userDrawn="1"/>
        </p:nvSpPr>
        <p:spPr>
          <a:xfrm flipH="1">
            <a:off x="10412754" y="7538014"/>
            <a:ext cx="3690479" cy="4089173"/>
          </a:xfrm>
          <a:custGeom>
            <a:avLst/>
            <a:gdLst/>
            <a:ahLst/>
            <a:cxnLst/>
            <a:rect l="l" t="t" r="r" b="b"/>
            <a:pathLst>
              <a:path w="3690479" h="4089173">
                <a:moveTo>
                  <a:pt x="3690479" y="0"/>
                </a:moveTo>
                <a:lnTo>
                  <a:pt x="0" y="0"/>
                </a:lnTo>
                <a:lnTo>
                  <a:pt x="0" y="4089173"/>
                </a:lnTo>
                <a:lnTo>
                  <a:pt x="3690479" y="4089173"/>
                </a:lnTo>
                <a:lnTo>
                  <a:pt x="3690479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1" name="Freeform 21"/>
          <p:cNvSpPr/>
          <p:nvPr userDrawn="1"/>
        </p:nvSpPr>
        <p:spPr>
          <a:xfrm>
            <a:off x="13545110" y="8372483"/>
            <a:ext cx="2903002" cy="3606214"/>
          </a:xfrm>
          <a:custGeom>
            <a:avLst/>
            <a:gdLst/>
            <a:ahLst/>
            <a:cxnLst/>
            <a:rect l="l" t="t" r="r" b="b"/>
            <a:pathLst>
              <a:path w="2903002" h="3606214">
                <a:moveTo>
                  <a:pt x="0" y="0"/>
                </a:moveTo>
                <a:lnTo>
                  <a:pt x="2903002" y="0"/>
                </a:lnTo>
                <a:lnTo>
                  <a:pt x="2903002" y="3606214"/>
                </a:lnTo>
                <a:lnTo>
                  <a:pt x="0" y="3606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2" name="Freeform 22"/>
          <p:cNvSpPr/>
          <p:nvPr userDrawn="1"/>
        </p:nvSpPr>
        <p:spPr>
          <a:xfrm>
            <a:off x="5907518" y="8478772"/>
            <a:ext cx="3812579" cy="1894897"/>
          </a:xfrm>
          <a:custGeom>
            <a:avLst/>
            <a:gdLst/>
            <a:ahLst/>
            <a:cxnLst/>
            <a:rect l="l" t="t" r="r" b="b"/>
            <a:pathLst>
              <a:path w="3812579" h="1894897">
                <a:moveTo>
                  <a:pt x="0" y="0"/>
                </a:moveTo>
                <a:lnTo>
                  <a:pt x="3812579" y="0"/>
                </a:lnTo>
                <a:lnTo>
                  <a:pt x="3812579" y="1894897"/>
                </a:lnTo>
                <a:lnTo>
                  <a:pt x="0" y="189489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23" name="Freeform 23"/>
          <p:cNvSpPr/>
          <p:nvPr userDrawn="1"/>
        </p:nvSpPr>
        <p:spPr>
          <a:xfrm>
            <a:off x="7884729" y="8653556"/>
            <a:ext cx="1495762" cy="1858090"/>
          </a:xfrm>
          <a:custGeom>
            <a:avLst/>
            <a:gdLst/>
            <a:ahLst/>
            <a:cxnLst/>
            <a:rect l="l" t="t" r="r" b="b"/>
            <a:pathLst>
              <a:path w="1495762" h="1858090">
                <a:moveTo>
                  <a:pt x="0" y="0"/>
                </a:moveTo>
                <a:lnTo>
                  <a:pt x="1495762" y="0"/>
                </a:lnTo>
                <a:lnTo>
                  <a:pt x="1495762" y="1858089"/>
                </a:lnTo>
                <a:lnTo>
                  <a:pt x="0" y="185808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27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t="74706" b="5312"/>
          <a:stretch/>
        </p:blipFill>
        <p:spPr>
          <a:xfrm>
            <a:off x="16008250" y="82134"/>
            <a:ext cx="2279750" cy="641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6A00-2B95-44D7-804B-4146CD63E72E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233891" y="4798590"/>
            <a:ext cx="18802330" cy="2378001"/>
          </a:xfrm>
          <a:custGeom>
            <a:avLst/>
            <a:gdLst/>
            <a:ahLst/>
            <a:cxnLst/>
            <a:rect l="l" t="t" r="r" b="b"/>
            <a:pathLst>
              <a:path w="18802330" h="2378001">
                <a:moveTo>
                  <a:pt x="0" y="0"/>
                </a:moveTo>
                <a:lnTo>
                  <a:pt x="18802330" y="0"/>
                </a:lnTo>
                <a:lnTo>
                  <a:pt x="18802330" y="2378001"/>
                </a:lnTo>
                <a:lnTo>
                  <a:pt x="0" y="23780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14222957" y="5994930"/>
            <a:ext cx="4065043" cy="4448748"/>
          </a:xfrm>
          <a:custGeom>
            <a:avLst/>
            <a:gdLst/>
            <a:ahLst/>
            <a:cxnLst/>
            <a:rect l="l" t="t" r="r" b="b"/>
            <a:pathLst>
              <a:path w="4065043" h="4448748">
                <a:moveTo>
                  <a:pt x="0" y="0"/>
                </a:moveTo>
                <a:lnTo>
                  <a:pt x="4065043" y="0"/>
                </a:lnTo>
                <a:lnTo>
                  <a:pt x="4065043" y="4448748"/>
                </a:lnTo>
                <a:lnTo>
                  <a:pt x="0" y="44487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 flipH="1">
            <a:off x="0" y="7258747"/>
            <a:ext cx="4073883" cy="3028253"/>
          </a:xfrm>
          <a:custGeom>
            <a:avLst/>
            <a:gdLst/>
            <a:ahLst/>
            <a:cxnLst/>
            <a:rect l="l" t="t" r="r" b="b"/>
            <a:pathLst>
              <a:path w="4073883" h="3028253">
                <a:moveTo>
                  <a:pt x="4073883" y="0"/>
                </a:moveTo>
                <a:lnTo>
                  <a:pt x="0" y="0"/>
                </a:lnTo>
                <a:lnTo>
                  <a:pt x="0" y="3028253"/>
                </a:lnTo>
                <a:lnTo>
                  <a:pt x="4073883" y="3028253"/>
                </a:lnTo>
                <a:lnTo>
                  <a:pt x="407388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>
            <a:off x="-625747" y="6271155"/>
            <a:ext cx="19103476" cy="4341699"/>
          </a:xfrm>
          <a:custGeom>
            <a:avLst/>
            <a:gdLst/>
            <a:ahLst/>
            <a:cxnLst/>
            <a:rect l="l" t="t" r="r" b="b"/>
            <a:pathLst>
              <a:path w="19103476" h="4341699">
                <a:moveTo>
                  <a:pt x="0" y="0"/>
                </a:moveTo>
                <a:lnTo>
                  <a:pt x="19103476" y="0"/>
                </a:lnTo>
                <a:lnTo>
                  <a:pt x="19103476" y="4341699"/>
                </a:lnTo>
                <a:lnTo>
                  <a:pt x="0" y="43416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0"/>
          <p:cNvSpPr/>
          <p:nvPr userDrawn="1"/>
        </p:nvSpPr>
        <p:spPr>
          <a:xfrm flipH="1">
            <a:off x="0" y="5746422"/>
            <a:ext cx="4073883" cy="4458422"/>
          </a:xfrm>
          <a:custGeom>
            <a:avLst/>
            <a:gdLst/>
            <a:ahLst/>
            <a:cxnLst/>
            <a:rect l="l" t="t" r="r" b="b"/>
            <a:pathLst>
              <a:path w="4073883" h="4458422">
                <a:moveTo>
                  <a:pt x="4073883" y="0"/>
                </a:moveTo>
                <a:lnTo>
                  <a:pt x="0" y="0"/>
                </a:lnTo>
                <a:lnTo>
                  <a:pt x="0" y="4458422"/>
                </a:lnTo>
                <a:lnTo>
                  <a:pt x="4073883" y="4458422"/>
                </a:lnTo>
                <a:lnTo>
                  <a:pt x="4073883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1"/>
          <p:cNvSpPr/>
          <p:nvPr userDrawn="1"/>
        </p:nvSpPr>
        <p:spPr>
          <a:xfrm>
            <a:off x="13633920" y="7037146"/>
            <a:ext cx="4261477" cy="3167698"/>
          </a:xfrm>
          <a:custGeom>
            <a:avLst/>
            <a:gdLst/>
            <a:ahLst/>
            <a:cxnLst/>
            <a:rect l="l" t="t" r="r" b="b"/>
            <a:pathLst>
              <a:path w="4261477" h="3167698">
                <a:moveTo>
                  <a:pt x="0" y="0"/>
                </a:moveTo>
                <a:lnTo>
                  <a:pt x="4261478" y="0"/>
                </a:lnTo>
                <a:lnTo>
                  <a:pt x="4261478" y="3167698"/>
                </a:lnTo>
                <a:lnTo>
                  <a:pt x="0" y="31676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4" name="Group 13"/>
          <p:cNvGrpSpPr/>
          <p:nvPr userDrawn="1"/>
        </p:nvGrpSpPr>
        <p:grpSpPr>
          <a:xfrm>
            <a:off x="5402012" y="8442005"/>
            <a:ext cx="6693339" cy="1986485"/>
            <a:chOff x="5402012" y="8442005"/>
            <a:chExt cx="6693339" cy="1986485"/>
          </a:xfrm>
        </p:grpSpPr>
        <p:sp>
          <p:nvSpPr>
            <p:cNvPr id="15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6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17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sp>
        <p:nvSpPr>
          <p:cNvPr id="1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2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t="74706" b="5312"/>
          <a:stretch/>
        </p:blipFill>
        <p:spPr>
          <a:xfrm>
            <a:off x="16008250" y="82134"/>
            <a:ext cx="2279750" cy="6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9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74706" b="5312"/>
          <a:stretch/>
        </p:blipFill>
        <p:spPr>
          <a:xfrm>
            <a:off x="16008250" y="82134"/>
            <a:ext cx="2279750" cy="6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5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0.png"/><Relationship Id="rId3" Type="http://schemas.openxmlformats.org/officeDocument/2006/relationships/image" Target="../media/image23.png"/><Relationship Id="rId21" Type="http://schemas.openxmlformats.org/officeDocument/2006/relationships/image" Target="../media/image69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42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2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0.png"/><Relationship Id="rId3" Type="http://schemas.openxmlformats.org/officeDocument/2006/relationships/image" Target="../media/image23.png"/><Relationship Id="rId21" Type="http://schemas.openxmlformats.org/officeDocument/2006/relationships/image" Target="../media/image4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42.svg"/><Relationship Id="rId2" Type="http://schemas.openxmlformats.org/officeDocument/2006/relationships/image" Target="../media/image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4578475" y="1762917"/>
            <a:ext cx="11071259" cy="4834219"/>
            <a:chOff x="4578475" y="1762917"/>
            <a:chExt cx="11071259" cy="4834219"/>
          </a:xfrm>
        </p:grpSpPr>
        <p:grpSp>
          <p:nvGrpSpPr>
            <p:cNvPr id="27" name="Group 27"/>
            <p:cNvGrpSpPr/>
            <p:nvPr/>
          </p:nvGrpSpPr>
          <p:grpSpPr>
            <a:xfrm>
              <a:off x="4578475" y="1762917"/>
              <a:ext cx="11071259" cy="4834219"/>
              <a:chOff x="0" y="0"/>
              <a:chExt cx="2075541" cy="96433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75541" cy="964335"/>
              </a:xfrm>
              <a:custGeom>
                <a:avLst/>
                <a:gdLst/>
                <a:ahLst/>
                <a:cxnLst/>
                <a:rect l="l" t="t" r="r" b="b"/>
                <a:pathLst>
                  <a:path w="2075541" h="964335">
                    <a:moveTo>
                      <a:pt x="40005" y="0"/>
                    </a:moveTo>
                    <a:lnTo>
                      <a:pt x="2035536" y="0"/>
                    </a:lnTo>
                    <a:cubicBezTo>
                      <a:pt x="2046146" y="0"/>
                      <a:pt x="2056321" y="4215"/>
                      <a:pt x="2063824" y="11717"/>
                    </a:cubicBezTo>
                    <a:cubicBezTo>
                      <a:pt x="2071326" y="19219"/>
                      <a:pt x="2075541" y="29395"/>
                      <a:pt x="2075541" y="40005"/>
                    </a:cubicBezTo>
                    <a:lnTo>
                      <a:pt x="2075541" y="924330"/>
                    </a:lnTo>
                    <a:cubicBezTo>
                      <a:pt x="2075541" y="934940"/>
                      <a:pt x="2071326" y="945115"/>
                      <a:pt x="2063824" y="952618"/>
                    </a:cubicBezTo>
                    <a:cubicBezTo>
                      <a:pt x="2056321" y="960120"/>
                      <a:pt x="2046146" y="964335"/>
                      <a:pt x="2035536" y="964335"/>
                    </a:cubicBezTo>
                    <a:lnTo>
                      <a:pt x="40005" y="964335"/>
                    </a:lnTo>
                    <a:cubicBezTo>
                      <a:pt x="29395" y="964335"/>
                      <a:pt x="19219" y="960120"/>
                      <a:pt x="11717" y="952618"/>
                    </a:cubicBezTo>
                    <a:cubicBezTo>
                      <a:pt x="4215" y="945115"/>
                      <a:pt x="0" y="934940"/>
                      <a:pt x="0" y="924330"/>
                    </a:cubicBezTo>
                    <a:lnTo>
                      <a:pt x="0" y="40005"/>
                    </a:lnTo>
                    <a:cubicBezTo>
                      <a:pt x="0" y="29395"/>
                      <a:pt x="4215" y="19219"/>
                      <a:pt x="11717" y="11717"/>
                    </a:cubicBezTo>
                    <a:cubicBezTo>
                      <a:pt x="19219" y="4215"/>
                      <a:pt x="29395" y="0"/>
                      <a:pt x="40005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75541" cy="10024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5941" y="2351668"/>
              <a:ext cx="9620322" cy="3505504"/>
            </a:xfrm>
            <a:prstGeom prst="rect">
              <a:avLst/>
            </a:prstGeom>
          </p:spPr>
        </p:pic>
      </p:grpSp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9" t="-64268" r="-4852" b="-6426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27300" y="3777452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10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738666" y="104033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101595" flipH="1">
            <a:off x="6857403" y="5992691"/>
            <a:ext cx="1460406" cy="929200"/>
          </a:xfrm>
          <a:custGeom>
            <a:avLst/>
            <a:gdLst/>
            <a:ahLst/>
            <a:cxnLst/>
            <a:rect l="l" t="t" r="r" b="b"/>
            <a:pathLst>
              <a:path w="1460406" h="929200">
                <a:moveTo>
                  <a:pt x="1460406" y="0"/>
                </a:moveTo>
                <a:lnTo>
                  <a:pt x="0" y="0"/>
                </a:lnTo>
                <a:lnTo>
                  <a:pt x="0" y="929200"/>
                </a:lnTo>
                <a:lnTo>
                  <a:pt x="1460406" y="929200"/>
                </a:lnTo>
                <a:lnTo>
                  <a:pt x="14604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978609" y="6631660"/>
            <a:ext cx="1223311" cy="737045"/>
          </a:xfrm>
          <a:custGeom>
            <a:avLst/>
            <a:gdLst/>
            <a:ahLst/>
            <a:cxnLst/>
            <a:rect l="l" t="t" r="r" b="b"/>
            <a:pathLst>
              <a:path w="1223311" h="737045">
                <a:moveTo>
                  <a:pt x="0" y="0"/>
                </a:moveTo>
                <a:lnTo>
                  <a:pt x="1223311" y="0"/>
                </a:lnTo>
                <a:lnTo>
                  <a:pt x="1223311" y="737045"/>
                </a:lnTo>
                <a:lnTo>
                  <a:pt x="0" y="73704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228612" y="6325003"/>
            <a:ext cx="4428136" cy="2679022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217822" y="6377862"/>
            <a:ext cx="2324089" cy="3965062"/>
          </a:xfrm>
          <a:custGeom>
            <a:avLst/>
            <a:gdLst/>
            <a:ahLst/>
            <a:cxnLst/>
            <a:rect l="l" t="t" r="r" b="b"/>
            <a:pathLst>
              <a:path w="2324089" h="3965062">
                <a:moveTo>
                  <a:pt x="0" y="0"/>
                </a:moveTo>
                <a:lnTo>
                  <a:pt x="2324089" y="0"/>
                </a:lnTo>
                <a:lnTo>
                  <a:pt x="2324089" y="3965062"/>
                </a:lnTo>
                <a:lnTo>
                  <a:pt x="0" y="39650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08317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16879" y="3875243"/>
            <a:ext cx="3995931" cy="4936571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23258"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819937" y="483357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" y="0"/>
            <a:ext cx="1647845" cy="1647845"/>
          </a:xfrm>
          <a:prstGeom prst="rect">
            <a:avLst/>
          </a:prstGeom>
        </p:spPr>
      </p:pic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398880" y="7582567"/>
            <a:ext cx="4428136" cy="2679022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51" name="Group 50"/>
          <p:cNvGrpSpPr/>
          <p:nvPr/>
        </p:nvGrpSpPr>
        <p:grpSpPr>
          <a:xfrm>
            <a:off x="8308941" y="445947"/>
            <a:ext cx="3474236" cy="2353260"/>
            <a:chOff x="8308941" y="445947"/>
            <a:chExt cx="3474236" cy="2353260"/>
          </a:xfrm>
        </p:grpSpPr>
        <p:grpSp>
          <p:nvGrpSpPr>
            <p:cNvPr id="37" name="Group 37"/>
            <p:cNvGrpSpPr/>
            <p:nvPr/>
          </p:nvGrpSpPr>
          <p:grpSpPr>
            <a:xfrm>
              <a:off x="8308941" y="675389"/>
              <a:ext cx="3317855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430086" y="445947"/>
              <a:ext cx="3353091" cy="2353260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18674" y="4940355"/>
            <a:ext cx="869364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2819400" y="2058508"/>
            <a:ext cx="12496800" cy="4834219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</p:sp>
      <p:sp>
        <p:nvSpPr>
          <p:cNvPr id="2" name="Freeform 39"/>
          <p:cNvSpPr/>
          <p:nvPr/>
        </p:nvSpPr>
        <p:spPr>
          <a:xfrm>
            <a:off x="15047349" y="639724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9"/>
          <p:cNvSpPr/>
          <p:nvPr/>
        </p:nvSpPr>
        <p:spPr>
          <a:xfrm flipH="1">
            <a:off x="0" y="615071"/>
            <a:ext cx="3174855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002574"/>
            <a:ext cx="13412362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600200" y="952500"/>
            <a:ext cx="15163800" cy="7921806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suối"/>
          <p:cNvGrpSpPr/>
          <p:nvPr/>
        </p:nvGrpSpPr>
        <p:grpSpPr>
          <a:xfrm>
            <a:off x="7750441" y="3296177"/>
            <a:ext cx="8458198" cy="4846128"/>
            <a:chOff x="7397263" y="3009485"/>
            <a:chExt cx="8458198" cy="4846128"/>
          </a:xfrm>
        </p:grpSpPr>
        <p:sp>
          <p:nvSpPr>
            <p:cNvPr id="15" name="Freeform 8"/>
            <p:cNvSpPr/>
            <p:nvPr/>
          </p:nvSpPr>
          <p:spPr>
            <a:xfrm>
              <a:off x="7397263" y="3009485"/>
              <a:ext cx="8458198" cy="4846128"/>
            </a:xfrm>
            <a:custGeom>
              <a:avLst/>
              <a:gdLst>
                <a:gd name="connsiteX0" fmla="*/ 29968 w 2770677"/>
                <a:gd name="connsiteY0" fmla="*/ 132068 h 1700664"/>
                <a:gd name="connsiteX1" fmla="*/ 416600 w 2770677"/>
                <a:gd name="connsiteY1" fmla="*/ 0 h 1700664"/>
                <a:gd name="connsiteX2" fmla="*/ 2740709 w 2770677"/>
                <a:gd name="connsiteY2" fmla="*/ 132068 h 1700664"/>
                <a:gd name="connsiteX3" fmla="*/ 2770677 w 2770677"/>
                <a:gd name="connsiteY3" fmla="*/ 162036 h 1700664"/>
                <a:gd name="connsiteX4" fmla="*/ 2770677 w 2770677"/>
                <a:gd name="connsiteY4" fmla="*/ 1670696 h 1700664"/>
                <a:gd name="connsiteX5" fmla="*/ 2761899 w 2770677"/>
                <a:gd name="connsiteY5" fmla="*/ 1691886 h 1700664"/>
                <a:gd name="connsiteX6" fmla="*/ 2740709 w 2770677"/>
                <a:gd name="connsiteY6" fmla="*/ 1700664 h 1700664"/>
                <a:gd name="connsiteX7" fmla="*/ 29968 w 2770677"/>
                <a:gd name="connsiteY7" fmla="*/ 1700664 h 1700664"/>
                <a:gd name="connsiteX8" fmla="*/ 8777 w 2770677"/>
                <a:gd name="connsiteY8" fmla="*/ 1691886 h 1700664"/>
                <a:gd name="connsiteX9" fmla="*/ 0 w 2770677"/>
                <a:gd name="connsiteY9" fmla="*/ 1670696 h 1700664"/>
                <a:gd name="connsiteX10" fmla="*/ 0 w 2770677"/>
                <a:gd name="connsiteY10" fmla="*/ 162036 h 1700664"/>
                <a:gd name="connsiteX11" fmla="*/ 8777 w 2770677"/>
                <a:gd name="connsiteY11" fmla="*/ 140845 h 1700664"/>
                <a:gd name="connsiteX12" fmla="*/ 29968 w 2770677"/>
                <a:gd name="connsiteY12" fmla="*/ 132068 h 1700664"/>
                <a:gd name="connsiteX0" fmla="*/ 29968 w 2871279"/>
                <a:gd name="connsiteY0" fmla="*/ 132068 h 1825125"/>
                <a:gd name="connsiteX1" fmla="*/ 416600 w 2871279"/>
                <a:gd name="connsiteY1" fmla="*/ 0 h 1825125"/>
                <a:gd name="connsiteX2" fmla="*/ 2740709 w 2871279"/>
                <a:gd name="connsiteY2" fmla="*/ 132068 h 1825125"/>
                <a:gd name="connsiteX3" fmla="*/ 2770677 w 2871279"/>
                <a:gd name="connsiteY3" fmla="*/ 162036 h 1825125"/>
                <a:gd name="connsiteX4" fmla="*/ 2770677 w 2871279"/>
                <a:gd name="connsiteY4" fmla="*/ 1670696 h 1825125"/>
                <a:gd name="connsiteX5" fmla="*/ 2761899 w 2871279"/>
                <a:gd name="connsiteY5" fmla="*/ 1691886 h 1825125"/>
                <a:gd name="connsiteX6" fmla="*/ 2740709 w 2871279"/>
                <a:gd name="connsiteY6" fmla="*/ 1700664 h 1825125"/>
                <a:gd name="connsiteX7" fmla="*/ 1050061 w 2871279"/>
                <a:gd name="connsiteY7" fmla="*/ 1825103 h 1825125"/>
                <a:gd name="connsiteX8" fmla="*/ 29968 w 2871279"/>
                <a:gd name="connsiteY8" fmla="*/ 1700664 h 1825125"/>
                <a:gd name="connsiteX9" fmla="*/ 8777 w 2871279"/>
                <a:gd name="connsiteY9" fmla="*/ 1691886 h 1825125"/>
                <a:gd name="connsiteX10" fmla="*/ 0 w 2871279"/>
                <a:gd name="connsiteY10" fmla="*/ 1670696 h 1825125"/>
                <a:gd name="connsiteX11" fmla="*/ 0 w 2871279"/>
                <a:gd name="connsiteY11" fmla="*/ 162036 h 1825125"/>
                <a:gd name="connsiteX12" fmla="*/ 8777 w 2871279"/>
                <a:gd name="connsiteY12" fmla="*/ 140845 h 1825125"/>
                <a:gd name="connsiteX13" fmla="*/ 29968 w 2871279"/>
                <a:gd name="connsiteY13" fmla="*/ 132068 h 1825125"/>
                <a:gd name="connsiteX0" fmla="*/ 29968 w 2881961"/>
                <a:gd name="connsiteY0" fmla="*/ 132068 h 1825125"/>
                <a:gd name="connsiteX1" fmla="*/ 416600 w 2881961"/>
                <a:gd name="connsiteY1" fmla="*/ 0 h 1825125"/>
                <a:gd name="connsiteX2" fmla="*/ 2740709 w 2881961"/>
                <a:gd name="connsiteY2" fmla="*/ 132068 h 1825125"/>
                <a:gd name="connsiteX3" fmla="*/ 2881961 w 2881961"/>
                <a:gd name="connsiteY3" fmla="*/ 292401 h 1825125"/>
                <a:gd name="connsiteX4" fmla="*/ 2770677 w 2881961"/>
                <a:gd name="connsiteY4" fmla="*/ 1670696 h 1825125"/>
                <a:gd name="connsiteX5" fmla="*/ 2761899 w 2881961"/>
                <a:gd name="connsiteY5" fmla="*/ 1691886 h 1825125"/>
                <a:gd name="connsiteX6" fmla="*/ 2740709 w 2881961"/>
                <a:gd name="connsiteY6" fmla="*/ 1700664 h 1825125"/>
                <a:gd name="connsiteX7" fmla="*/ 1050061 w 2881961"/>
                <a:gd name="connsiteY7" fmla="*/ 1825103 h 1825125"/>
                <a:gd name="connsiteX8" fmla="*/ 29968 w 2881961"/>
                <a:gd name="connsiteY8" fmla="*/ 1700664 h 1825125"/>
                <a:gd name="connsiteX9" fmla="*/ 8777 w 2881961"/>
                <a:gd name="connsiteY9" fmla="*/ 1691886 h 1825125"/>
                <a:gd name="connsiteX10" fmla="*/ 0 w 2881961"/>
                <a:gd name="connsiteY10" fmla="*/ 1670696 h 1825125"/>
                <a:gd name="connsiteX11" fmla="*/ 0 w 2881961"/>
                <a:gd name="connsiteY11" fmla="*/ 162036 h 1825125"/>
                <a:gd name="connsiteX12" fmla="*/ 8777 w 2881961"/>
                <a:gd name="connsiteY12" fmla="*/ 140845 h 1825125"/>
                <a:gd name="connsiteX13" fmla="*/ 29968 w 2881961"/>
                <a:gd name="connsiteY13" fmla="*/ 132068 h 1825125"/>
                <a:gd name="connsiteX0" fmla="*/ 29968 w 2881961"/>
                <a:gd name="connsiteY0" fmla="*/ 248880 h 1941937"/>
                <a:gd name="connsiteX1" fmla="*/ 416600 w 2881961"/>
                <a:gd name="connsiteY1" fmla="*/ 116812 h 1941937"/>
                <a:gd name="connsiteX2" fmla="*/ 2629426 w 2881961"/>
                <a:gd name="connsiteY2" fmla="*/ 2 h 1941937"/>
                <a:gd name="connsiteX3" fmla="*/ 2881961 w 2881961"/>
                <a:gd name="connsiteY3" fmla="*/ 409213 h 1941937"/>
                <a:gd name="connsiteX4" fmla="*/ 2770677 w 2881961"/>
                <a:gd name="connsiteY4" fmla="*/ 1787508 h 1941937"/>
                <a:gd name="connsiteX5" fmla="*/ 2761899 w 2881961"/>
                <a:gd name="connsiteY5" fmla="*/ 1808698 h 1941937"/>
                <a:gd name="connsiteX6" fmla="*/ 2740709 w 2881961"/>
                <a:gd name="connsiteY6" fmla="*/ 1817476 h 1941937"/>
                <a:gd name="connsiteX7" fmla="*/ 1050061 w 2881961"/>
                <a:gd name="connsiteY7" fmla="*/ 1941915 h 1941937"/>
                <a:gd name="connsiteX8" fmla="*/ 29968 w 2881961"/>
                <a:gd name="connsiteY8" fmla="*/ 1817476 h 1941937"/>
                <a:gd name="connsiteX9" fmla="*/ 8777 w 2881961"/>
                <a:gd name="connsiteY9" fmla="*/ 1808698 h 1941937"/>
                <a:gd name="connsiteX10" fmla="*/ 0 w 2881961"/>
                <a:gd name="connsiteY10" fmla="*/ 1787508 h 1941937"/>
                <a:gd name="connsiteX11" fmla="*/ 0 w 2881961"/>
                <a:gd name="connsiteY11" fmla="*/ 278848 h 1941937"/>
                <a:gd name="connsiteX12" fmla="*/ 8777 w 2881961"/>
                <a:gd name="connsiteY12" fmla="*/ 257657 h 1941937"/>
                <a:gd name="connsiteX13" fmla="*/ 29968 w 2881961"/>
                <a:gd name="connsiteY13" fmla="*/ 248880 h 1941937"/>
                <a:gd name="connsiteX0" fmla="*/ 29968 w 2881961"/>
                <a:gd name="connsiteY0" fmla="*/ 291691 h 1984748"/>
                <a:gd name="connsiteX1" fmla="*/ 416600 w 2881961"/>
                <a:gd name="connsiteY1" fmla="*/ 159623 h 1984748"/>
                <a:gd name="connsiteX2" fmla="*/ 2629426 w 2881961"/>
                <a:gd name="connsiteY2" fmla="*/ 42813 h 1984748"/>
                <a:gd name="connsiteX3" fmla="*/ 2881961 w 2881961"/>
                <a:gd name="connsiteY3" fmla="*/ 452024 h 1984748"/>
                <a:gd name="connsiteX4" fmla="*/ 2770677 w 2881961"/>
                <a:gd name="connsiteY4" fmla="*/ 1830319 h 1984748"/>
                <a:gd name="connsiteX5" fmla="*/ 2761899 w 2881961"/>
                <a:gd name="connsiteY5" fmla="*/ 1851509 h 1984748"/>
                <a:gd name="connsiteX6" fmla="*/ 2740709 w 2881961"/>
                <a:gd name="connsiteY6" fmla="*/ 1860287 h 1984748"/>
                <a:gd name="connsiteX7" fmla="*/ 1050061 w 2881961"/>
                <a:gd name="connsiteY7" fmla="*/ 1984726 h 1984748"/>
                <a:gd name="connsiteX8" fmla="*/ 29968 w 2881961"/>
                <a:gd name="connsiteY8" fmla="*/ 1860287 h 1984748"/>
                <a:gd name="connsiteX9" fmla="*/ 8777 w 2881961"/>
                <a:gd name="connsiteY9" fmla="*/ 1851509 h 1984748"/>
                <a:gd name="connsiteX10" fmla="*/ 0 w 2881961"/>
                <a:gd name="connsiteY10" fmla="*/ 1830319 h 1984748"/>
                <a:gd name="connsiteX11" fmla="*/ 0 w 2881961"/>
                <a:gd name="connsiteY11" fmla="*/ 321659 h 1984748"/>
                <a:gd name="connsiteX12" fmla="*/ 8777 w 2881961"/>
                <a:gd name="connsiteY12" fmla="*/ 300468 h 1984748"/>
                <a:gd name="connsiteX13" fmla="*/ 29968 w 2881961"/>
                <a:gd name="connsiteY13" fmla="*/ 291691 h 1984748"/>
                <a:gd name="connsiteX0" fmla="*/ 29968 w 2881961"/>
                <a:gd name="connsiteY0" fmla="*/ 324576 h 2017633"/>
                <a:gd name="connsiteX1" fmla="*/ 416600 w 2881961"/>
                <a:gd name="connsiteY1" fmla="*/ 192508 h 2017633"/>
                <a:gd name="connsiteX2" fmla="*/ 2629426 w 2881961"/>
                <a:gd name="connsiteY2" fmla="*/ 75698 h 2017633"/>
                <a:gd name="connsiteX3" fmla="*/ 2881961 w 2881961"/>
                <a:gd name="connsiteY3" fmla="*/ 484909 h 2017633"/>
                <a:gd name="connsiteX4" fmla="*/ 2770677 w 2881961"/>
                <a:gd name="connsiteY4" fmla="*/ 1863204 h 2017633"/>
                <a:gd name="connsiteX5" fmla="*/ 2761899 w 2881961"/>
                <a:gd name="connsiteY5" fmla="*/ 1884394 h 2017633"/>
                <a:gd name="connsiteX6" fmla="*/ 2740709 w 2881961"/>
                <a:gd name="connsiteY6" fmla="*/ 1893172 h 2017633"/>
                <a:gd name="connsiteX7" fmla="*/ 1050061 w 2881961"/>
                <a:gd name="connsiteY7" fmla="*/ 2017611 h 2017633"/>
                <a:gd name="connsiteX8" fmla="*/ 29968 w 2881961"/>
                <a:gd name="connsiteY8" fmla="*/ 1893172 h 2017633"/>
                <a:gd name="connsiteX9" fmla="*/ 8777 w 2881961"/>
                <a:gd name="connsiteY9" fmla="*/ 1884394 h 2017633"/>
                <a:gd name="connsiteX10" fmla="*/ 0 w 2881961"/>
                <a:gd name="connsiteY10" fmla="*/ 1863204 h 2017633"/>
                <a:gd name="connsiteX11" fmla="*/ 0 w 2881961"/>
                <a:gd name="connsiteY11" fmla="*/ 354544 h 2017633"/>
                <a:gd name="connsiteX12" fmla="*/ 8777 w 2881961"/>
                <a:gd name="connsiteY12" fmla="*/ 333353 h 2017633"/>
                <a:gd name="connsiteX13" fmla="*/ 29968 w 2881961"/>
                <a:gd name="connsiteY13" fmla="*/ 324576 h 2017633"/>
                <a:gd name="connsiteX0" fmla="*/ 29968 w 2881961"/>
                <a:gd name="connsiteY0" fmla="*/ 324576 h 2017633"/>
                <a:gd name="connsiteX1" fmla="*/ 416600 w 2881961"/>
                <a:gd name="connsiteY1" fmla="*/ 192508 h 2017633"/>
                <a:gd name="connsiteX2" fmla="*/ 2629426 w 2881961"/>
                <a:gd name="connsiteY2" fmla="*/ 75698 h 2017633"/>
                <a:gd name="connsiteX3" fmla="*/ 2881961 w 2881961"/>
                <a:gd name="connsiteY3" fmla="*/ 484909 h 2017633"/>
                <a:gd name="connsiteX4" fmla="*/ 2770677 w 2881961"/>
                <a:gd name="connsiteY4" fmla="*/ 1863204 h 2017633"/>
                <a:gd name="connsiteX5" fmla="*/ 2761899 w 2881961"/>
                <a:gd name="connsiteY5" fmla="*/ 1884394 h 2017633"/>
                <a:gd name="connsiteX6" fmla="*/ 2740709 w 2881961"/>
                <a:gd name="connsiteY6" fmla="*/ 1893172 h 2017633"/>
                <a:gd name="connsiteX7" fmla="*/ 1050061 w 2881961"/>
                <a:gd name="connsiteY7" fmla="*/ 2017611 h 2017633"/>
                <a:gd name="connsiteX8" fmla="*/ 29968 w 2881961"/>
                <a:gd name="connsiteY8" fmla="*/ 1893172 h 2017633"/>
                <a:gd name="connsiteX9" fmla="*/ 8777 w 2881961"/>
                <a:gd name="connsiteY9" fmla="*/ 1884394 h 2017633"/>
                <a:gd name="connsiteX10" fmla="*/ 0 w 2881961"/>
                <a:gd name="connsiteY10" fmla="*/ 1863204 h 2017633"/>
                <a:gd name="connsiteX11" fmla="*/ 0 w 2881961"/>
                <a:gd name="connsiteY11" fmla="*/ 354544 h 2017633"/>
                <a:gd name="connsiteX12" fmla="*/ 8777 w 2881961"/>
                <a:gd name="connsiteY12" fmla="*/ 333353 h 2017633"/>
                <a:gd name="connsiteX13" fmla="*/ 29968 w 2881961"/>
                <a:gd name="connsiteY13" fmla="*/ 324576 h 2017633"/>
                <a:gd name="connsiteX0" fmla="*/ 117472 w 2969465"/>
                <a:gd name="connsiteY0" fmla="*/ 324576 h 2017633"/>
                <a:gd name="connsiteX1" fmla="*/ 504104 w 2969465"/>
                <a:gd name="connsiteY1" fmla="*/ 192508 h 2017633"/>
                <a:gd name="connsiteX2" fmla="*/ 2716930 w 2969465"/>
                <a:gd name="connsiteY2" fmla="*/ 75698 h 2017633"/>
                <a:gd name="connsiteX3" fmla="*/ 2969465 w 2969465"/>
                <a:gd name="connsiteY3" fmla="*/ 484909 h 2017633"/>
                <a:gd name="connsiteX4" fmla="*/ 2858181 w 2969465"/>
                <a:gd name="connsiteY4" fmla="*/ 1863204 h 2017633"/>
                <a:gd name="connsiteX5" fmla="*/ 2849403 w 2969465"/>
                <a:gd name="connsiteY5" fmla="*/ 1884394 h 2017633"/>
                <a:gd name="connsiteX6" fmla="*/ 2828213 w 2969465"/>
                <a:gd name="connsiteY6" fmla="*/ 1893172 h 2017633"/>
                <a:gd name="connsiteX7" fmla="*/ 1137565 w 2969465"/>
                <a:gd name="connsiteY7" fmla="*/ 2017611 h 2017633"/>
                <a:gd name="connsiteX8" fmla="*/ 117472 w 2969465"/>
                <a:gd name="connsiteY8" fmla="*/ 1893172 h 2017633"/>
                <a:gd name="connsiteX9" fmla="*/ 96281 w 2969465"/>
                <a:gd name="connsiteY9" fmla="*/ 1884394 h 2017633"/>
                <a:gd name="connsiteX10" fmla="*/ 87504 w 2969465"/>
                <a:gd name="connsiteY10" fmla="*/ 1863204 h 2017633"/>
                <a:gd name="connsiteX11" fmla="*/ 87504 w 2969465"/>
                <a:gd name="connsiteY11" fmla="*/ 354544 h 2017633"/>
                <a:gd name="connsiteX12" fmla="*/ 96281 w 2969465"/>
                <a:gd name="connsiteY12" fmla="*/ 333353 h 2017633"/>
                <a:gd name="connsiteX13" fmla="*/ 117472 w 2969465"/>
                <a:gd name="connsiteY13" fmla="*/ 324576 h 2017633"/>
                <a:gd name="connsiteX0" fmla="*/ 117472 w 2969465"/>
                <a:gd name="connsiteY0" fmla="*/ 324576 h 2017633"/>
                <a:gd name="connsiteX1" fmla="*/ 504104 w 2969465"/>
                <a:gd name="connsiteY1" fmla="*/ 192508 h 2017633"/>
                <a:gd name="connsiteX2" fmla="*/ 2716930 w 2969465"/>
                <a:gd name="connsiteY2" fmla="*/ 75698 h 2017633"/>
                <a:gd name="connsiteX3" fmla="*/ 2969465 w 2969465"/>
                <a:gd name="connsiteY3" fmla="*/ 484909 h 2017633"/>
                <a:gd name="connsiteX4" fmla="*/ 2858181 w 2969465"/>
                <a:gd name="connsiteY4" fmla="*/ 1863204 h 2017633"/>
                <a:gd name="connsiteX5" fmla="*/ 2849403 w 2969465"/>
                <a:gd name="connsiteY5" fmla="*/ 1884394 h 2017633"/>
                <a:gd name="connsiteX6" fmla="*/ 2828213 w 2969465"/>
                <a:gd name="connsiteY6" fmla="*/ 1893172 h 2017633"/>
                <a:gd name="connsiteX7" fmla="*/ 1137565 w 2969465"/>
                <a:gd name="connsiteY7" fmla="*/ 2017611 h 2017633"/>
                <a:gd name="connsiteX8" fmla="*/ 117472 w 2969465"/>
                <a:gd name="connsiteY8" fmla="*/ 1893172 h 2017633"/>
                <a:gd name="connsiteX9" fmla="*/ 96281 w 2969465"/>
                <a:gd name="connsiteY9" fmla="*/ 1884394 h 2017633"/>
                <a:gd name="connsiteX10" fmla="*/ 87504 w 2969465"/>
                <a:gd name="connsiteY10" fmla="*/ 1863204 h 2017633"/>
                <a:gd name="connsiteX11" fmla="*/ 87504 w 2969465"/>
                <a:gd name="connsiteY11" fmla="*/ 354544 h 2017633"/>
                <a:gd name="connsiteX12" fmla="*/ 96281 w 2969465"/>
                <a:gd name="connsiteY12" fmla="*/ 333353 h 2017633"/>
                <a:gd name="connsiteX13" fmla="*/ 117472 w 2969465"/>
                <a:gd name="connsiteY13" fmla="*/ 324576 h 2017633"/>
                <a:gd name="connsiteX0" fmla="*/ 117472 w 2969465"/>
                <a:gd name="connsiteY0" fmla="*/ 324576 h 2032278"/>
                <a:gd name="connsiteX1" fmla="*/ 504104 w 2969465"/>
                <a:gd name="connsiteY1" fmla="*/ 192508 h 2032278"/>
                <a:gd name="connsiteX2" fmla="*/ 2716930 w 2969465"/>
                <a:gd name="connsiteY2" fmla="*/ 75698 h 2032278"/>
                <a:gd name="connsiteX3" fmla="*/ 2969465 w 2969465"/>
                <a:gd name="connsiteY3" fmla="*/ 484909 h 2032278"/>
                <a:gd name="connsiteX4" fmla="*/ 2858181 w 2969465"/>
                <a:gd name="connsiteY4" fmla="*/ 1863204 h 2032278"/>
                <a:gd name="connsiteX5" fmla="*/ 2849403 w 2969465"/>
                <a:gd name="connsiteY5" fmla="*/ 1884394 h 2032278"/>
                <a:gd name="connsiteX6" fmla="*/ 2828213 w 2969465"/>
                <a:gd name="connsiteY6" fmla="*/ 1893172 h 2032278"/>
                <a:gd name="connsiteX7" fmla="*/ 1137565 w 2969465"/>
                <a:gd name="connsiteY7" fmla="*/ 2017611 h 2032278"/>
                <a:gd name="connsiteX8" fmla="*/ 117472 w 2969465"/>
                <a:gd name="connsiteY8" fmla="*/ 1893172 h 2032278"/>
                <a:gd name="connsiteX9" fmla="*/ 96281 w 2969465"/>
                <a:gd name="connsiteY9" fmla="*/ 1884394 h 2032278"/>
                <a:gd name="connsiteX10" fmla="*/ 87504 w 2969465"/>
                <a:gd name="connsiteY10" fmla="*/ 1863204 h 2032278"/>
                <a:gd name="connsiteX11" fmla="*/ 87504 w 2969465"/>
                <a:gd name="connsiteY11" fmla="*/ 354544 h 2032278"/>
                <a:gd name="connsiteX12" fmla="*/ 96281 w 2969465"/>
                <a:gd name="connsiteY12" fmla="*/ 333353 h 2032278"/>
                <a:gd name="connsiteX13" fmla="*/ 117472 w 2969465"/>
                <a:gd name="connsiteY13" fmla="*/ 324576 h 2032278"/>
                <a:gd name="connsiteX0" fmla="*/ 117472 w 3013957"/>
                <a:gd name="connsiteY0" fmla="*/ 324576 h 2032278"/>
                <a:gd name="connsiteX1" fmla="*/ 504104 w 3013957"/>
                <a:gd name="connsiteY1" fmla="*/ 192508 h 2032278"/>
                <a:gd name="connsiteX2" fmla="*/ 2716930 w 3013957"/>
                <a:gd name="connsiteY2" fmla="*/ 75698 h 2032278"/>
                <a:gd name="connsiteX3" fmla="*/ 2969465 w 3013957"/>
                <a:gd name="connsiteY3" fmla="*/ 484909 h 2032278"/>
                <a:gd name="connsiteX4" fmla="*/ 2858181 w 3013957"/>
                <a:gd name="connsiteY4" fmla="*/ 1863204 h 2032278"/>
                <a:gd name="connsiteX5" fmla="*/ 2849403 w 3013957"/>
                <a:gd name="connsiteY5" fmla="*/ 1884394 h 2032278"/>
                <a:gd name="connsiteX6" fmla="*/ 2828213 w 3013957"/>
                <a:gd name="connsiteY6" fmla="*/ 1893172 h 2032278"/>
                <a:gd name="connsiteX7" fmla="*/ 1137565 w 3013957"/>
                <a:gd name="connsiteY7" fmla="*/ 2017611 h 2032278"/>
                <a:gd name="connsiteX8" fmla="*/ 117472 w 3013957"/>
                <a:gd name="connsiteY8" fmla="*/ 1893172 h 2032278"/>
                <a:gd name="connsiteX9" fmla="*/ 96281 w 3013957"/>
                <a:gd name="connsiteY9" fmla="*/ 1884394 h 2032278"/>
                <a:gd name="connsiteX10" fmla="*/ 87504 w 3013957"/>
                <a:gd name="connsiteY10" fmla="*/ 1863204 h 2032278"/>
                <a:gd name="connsiteX11" fmla="*/ 87504 w 3013957"/>
                <a:gd name="connsiteY11" fmla="*/ 354544 h 2032278"/>
                <a:gd name="connsiteX12" fmla="*/ 96281 w 3013957"/>
                <a:gd name="connsiteY12" fmla="*/ 333353 h 2032278"/>
                <a:gd name="connsiteX13" fmla="*/ 117472 w 3013957"/>
                <a:gd name="connsiteY13" fmla="*/ 324576 h 20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3957" h="2032278">
                  <a:moveTo>
                    <a:pt x="117472" y="324576"/>
                  </a:moveTo>
                  <a:cubicBezTo>
                    <a:pt x="240643" y="193644"/>
                    <a:pt x="398054" y="193076"/>
                    <a:pt x="504104" y="192508"/>
                  </a:cubicBezTo>
                  <a:cubicBezTo>
                    <a:pt x="1344435" y="3455"/>
                    <a:pt x="1910839" y="-67086"/>
                    <a:pt x="2716930" y="75698"/>
                  </a:cubicBezTo>
                  <a:cubicBezTo>
                    <a:pt x="2733480" y="75698"/>
                    <a:pt x="2969465" y="468358"/>
                    <a:pt x="2969465" y="484909"/>
                  </a:cubicBezTo>
                  <a:cubicBezTo>
                    <a:pt x="3103575" y="1027300"/>
                    <a:pt x="2895276" y="1403772"/>
                    <a:pt x="2858181" y="1863204"/>
                  </a:cubicBezTo>
                  <a:cubicBezTo>
                    <a:pt x="2858181" y="1871152"/>
                    <a:pt x="2855023" y="1878774"/>
                    <a:pt x="2849403" y="1884394"/>
                  </a:cubicBezTo>
                  <a:cubicBezTo>
                    <a:pt x="2843783" y="1890014"/>
                    <a:pt x="3043611" y="1916400"/>
                    <a:pt x="2828213" y="1893172"/>
                  </a:cubicBezTo>
                  <a:cubicBezTo>
                    <a:pt x="2276078" y="2092670"/>
                    <a:pt x="1698261" y="2019586"/>
                    <a:pt x="1137565" y="2017611"/>
                  </a:cubicBezTo>
                  <a:lnTo>
                    <a:pt x="117472" y="1893172"/>
                  </a:lnTo>
                  <a:cubicBezTo>
                    <a:pt x="109524" y="1893172"/>
                    <a:pt x="101901" y="1890014"/>
                    <a:pt x="96281" y="1884394"/>
                  </a:cubicBezTo>
                  <a:cubicBezTo>
                    <a:pt x="90661" y="1878774"/>
                    <a:pt x="87504" y="1871152"/>
                    <a:pt x="87504" y="1863204"/>
                  </a:cubicBezTo>
                  <a:cubicBezTo>
                    <a:pt x="-109382" y="1265506"/>
                    <a:pt x="87504" y="857431"/>
                    <a:pt x="87504" y="354544"/>
                  </a:cubicBezTo>
                  <a:cubicBezTo>
                    <a:pt x="87504" y="346596"/>
                    <a:pt x="90661" y="338973"/>
                    <a:pt x="96281" y="333353"/>
                  </a:cubicBezTo>
                  <a:cubicBezTo>
                    <a:pt x="101901" y="327733"/>
                    <a:pt x="109524" y="324576"/>
                    <a:pt x="117472" y="324576"/>
                  </a:cubicBezTo>
                  <a:close/>
                </a:path>
              </a:pathLst>
            </a:custGeom>
            <a:solidFill>
              <a:srgbClr val="FAF9F0"/>
            </a:solidFill>
            <a:ln w="12700" cap="rnd">
              <a:solidFill>
                <a:srgbClr val="C00000"/>
              </a:solidFill>
              <a:prstDash val="solid"/>
              <a:round/>
            </a:ln>
          </p:spPr>
        </p:sp>
        <p:pic>
          <p:nvPicPr>
            <p:cNvPr id="16" name="Picture 2" descr="Xuyên rừng khám phá khe Nước Trong, chìm trong không khí dịu má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35" r="14091"/>
            <a:stretch/>
          </p:blipFill>
          <p:spPr bwMode="auto">
            <a:xfrm>
              <a:off x="9182100" y="3553198"/>
              <a:ext cx="5224283" cy="3130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35"/>
            <p:cNvSpPr txBox="1"/>
            <p:nvPr/>
          </p:nvSpPr>
          <p:spPr>
            <a:xfrm>
              <a:off x="7612672" y="6824226"/>
              <a:ext cx="781196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phía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endParaRPr kumimoji="0" lang="en-US" sz="4000" b="0" i="0" u="none" strike="noStrike" kern="1200" cap="none" normalizeH="0" baseline="0" noProof="0" dirty="0">
                <a:solidFill>
                  <a:schemeClr val="accent6">
                    <a:lumMod val="50000"/>
                  </a:scheme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trâu"/>
          <p:cNvGrpSpPr/>
          <p:nvPr/>
        </p:nvGrpSpPr>
        <p:grpSpPr>
          <a:xfrm>
            <a:off x="1790098" y="3110887"/>
            <a:ext cx="8458198" cy="4846128"/>
            <a:chOff x="1146515" y="1091899"/>
            <a:chExt cx="8458198" cy="4846128"/>
          </a:xfrm>
        </p:grpSpPr>
        <p:grpSp>
          <p:nvGrpSpPr>
            <p:cNvPr id="18" name="Group 17"/>
            <p:cNvGrpSpPr/>
            <p:nvPr/>
          </p:nvGrpSpPr>
          <p:grpSpPr>
            <a:xfrm>
              <a:off x="1146515" y="1091899"/>
              <a:ext cx="8458198" cy="4846128"/>
              <a:chOff x="7397263" y="3009485"/>
              <a:chExt cx="8458198" cy="4846128"/>
            </a:xfrm>
          </p:grpSpPr>
          <p:sp>
            <p:nvSpPr>
              <p:cNvPr id="19" name="Freeform 8"/>
              <p:cNvSpPr/>
              <p:nvPr/>
            </p:nvSpPr>
            <p:spPr>
              <a:xfrm>
                <a:off x="7397263" y="3009485"/>
                <a:ext cx="8458198" cy="4846128"/>
              </a:xfrm>
              <a:custGeom>
                <a:avLst/>
                <a:gdLst>
                  <a:gd name="connsiteX0" fmla="*/ 29968 w 2770677"/>
                  <a:gd name="connsiteY0" fmla="*/ 132068 h 1700664"/>
                  <a:gd name="connsiteX1" fmla="*/ 416600 w 2770677"/>
                  <a:gd name="connsiteY1" fmla="*/ 0 h 1700664"/>
                  <a:gd name="connsiteX2" fmla="*/ 2740709 w 2770677"/>
                  <a:gd name="connsiteY2" fmla="*/ 132068 h 1700664"/>
                  <a:gd name="connsiteX3" fmla="*/ 2770677 w 2770677"/>
                  <a:gd name="connsiteY3" fmla="*/ 162036 h 1700664"/>
                  <a:gd name="connsiteX4" fmla="*/ 2770677 w 2770677"/>
                  <a:gd name="connsiteY4" fmla="*/ 1670696 h 1700664"/>
                  <a:gd name="connsiteX5" fmla="*/ 2761899 w 2770677"/>
                  <a:gd name="connsiteY5" fmla="*/ 1691886 h 1700664"/>
                  <a:gd name="connsiteX6" fmla="*/ 2740709 w 2770677"/>
                  <a:gd name="connsiteY6" fmla="*/ 1700664 h 1700664"/>
                  <a:gd name="connsiteX7" fmla="*/ 29968 w 2770677"/>
                  <a:gd name="connsiteY7" fmla="*/ 1700664 h 1700664"/>
                  <a:gd name="connsiteX8" fmla="*/ 8777 w 2770677"/>
                  <a:gd name="connsiteY8" fmla="*/ 1691886 h 1700664"/>
                  <a:gd name="connsiteX9" fmla="*/ 0 w 2770677"/>
                  <a:gd name="connsiteY9" fmla="*/ 1670696 h 1700664"/>
                  <a:gd name="connsiteX10" fmla="*/ 0 w 2770677"/>
                  <a:gd name="connsiteY10" fmla="*/ 162036 h 1700664"/>
                  <a:gd name="connsiteX11" fmla="*/ 8777 w 2770677"/>
                  <a:gd name="connsiteY11" fmla="*/ 140845 h 1700664"/>
                  <a:gd name="connsiteX12" fmla="*/ 29968 w 2770677"/>
                  <a:gd name="connsiteY12" fmla="*/ 132068 h 1700664"/>
                  <a:gd name="connsiteX0" fmla="*/ 29968 w 2871279"/>
                  <a:gd name="connsiteY0" fmla="*/ 132068 h 1825125"/>
                  <a:gd name="connsiteX1" fmla="*/ 416600 w 2871279"/>
                  <a:gd name="connsiteY1" fmla="*/ 0 h 1825125"/>
                  <a:gd name="connsiteX2" fmla="*/ 2740709 w 2871279"/>
                  <a:gd name="connsiteY2" fmla="*/ 132068 h 1825125"/>
                  <a:gd name="connsiteX3" fmla="*/ 2770677 w 2871279"/>
                  <a:gd name="connsiteY3" fmla="*/ 162036 h 1825125"/>
                  <a:gd name="connsiteX4" fmla="*/ 2770677 w 2871279"/>
                  <a:gd name="connsiteY4" fmla="*/ 1670696 h 1825125"/>
                  <a:gd name="connsiteX5" fmla="*/ 2761899 w 2871279"/>
                  <a:gd name="connsiteY5" fmla="*/ 1691886 h 1825125"/>
                  <a:gd name="connsiteX6" fmla="*/ 2740709 w 2871279"/>
                  <a:gd name="connsiteY6" fmla="*/ 1700664 h 1825125"/>
                  <a:gd name="connsiteX7" fmla="*/ 1050061 w 2871279"/>
                  <a:gd name="connsiteY7" fmla="*/ 1825103 h 1825125"/>
                  <a:gd name="connsiteX8" fmla="*/ 29968 w 2871279"/>
                  <a:gd name="connsiteY8" fmla="*/ 1700664 h 1825125"/>
                  <a:gd name="connsiteX9" fmla="*/ 8777 w 2871279"/>
                  <a:gd name="connsiteY9" fmla="*/ 1691886 h 1825125"/>
                  <a:gd name="connsiteX10" fmla="*/ 0 w 2871279"/>
                  <a:gd name="connsiteY10" fmla="*/ 1670696 h 1825125"/>
                  <a:gd name="connsiteX11" fmla="*/ 0 w 2871279"/>
                  <a:gd name="connsiteY11" fmla="*/ 162036 h 1825125"/>
                  <a:gd name="connsiteX12" fmla="*/ 8777 w 2871279"/>
                  <a:gd name="connsiteY12" fmla="*/ 140845 h 1825125"/>
                  <a:gd name="connsiteX13" fmla="*/ 29968 w 2871279"/>
                  <a:gd name="connsiteY13" fmla="*/ 132068 h 1825125"/>
                  <a:gd name="connsiteX0" fmla="*/ 29968 w 2881961"/>
                  <a:gd name="connsiteY0" fmla="*/ 132068 h 1825125"/>
                  <a:gd name="connsiteX1" fmla="*/ 416600 w 2881961"/>
                  <a:gd name="connsiteY1" fmla="*/ 0 h 1825125"/>
                  <a:gd name="connsiteX2" fmla="*/ 2740709 w 2881961"/>
                  <a:gd name="connsiteY2" fmla="*/ 132068 h 1825125"/>
                  <a:gd name="connsiteX3" fmla="*/ 2881961 w 2881961"/>
                  <a:gd name="connsiteY3" fmla="*/ 292401 h 1825125"/>
                  <a:gd name="connsiteX4" fmla="*/ 2770677 w 2881961"/>
                  <a:gd name="connsiteY4" fmla="*/ 1670696 h 1825125"/>
                  <a:gd name="connsiteX5" fmla="*/ 2761899 w 2881961"/>
                  <a:gd name="connsiteY5" fmla="*/ 1691886 h 1825125"/>
                  <a:gd name="connsiteX6" fmla="*/ 2740709 w 2881961"/>
                  <a:gd name="connsiteY6" fmla="*/ 1700664 h 1825125"/>
                  <a:gd name="connsiteX7" fmla="*/ 1050061 w 2881961"/>
                  <a:gd name="connsiteY7" fmla="*/ 1825103 h 1825125"/>
                  <a:gd name="connsiteX8" fmla="*/ 29968 w 2881961"/>
                  <a:gd name="connsiteY8" fmla="*/ 1700664 h 1825125"/>
                  <a:gd name="connsiteX9" fmla="*/ 8777 w 2881961"/>
                  <a:gd name="connsiteY9" fmla="*/ 1691886 h 1825125"/>
                  <a:gd name="connsiteX10" fmla="*/ 0 w 2881961"/>
                  <a:gd name="connsiteY10" fmla="*/ 1670696 h 1825125"/>
                  <a:gd name="connsiteX11" fmla="*/ 0 w 2881961"/>
                  <a:gd name="connsiteY11" fmla="*/ 162036 h 1825125"/>
                  <a:gd name="connsiteX12" fmla="*/ 8777 w 2881961"/>
                  <a:gd name="connsiteY12" fmla="*/ 140845 h 1825125"/>
                  <a:gd name="connsiteX13" fmla="*/ 29968 w 2881961"/>
                  <a:gd name="connsiteY13" fmla="*/ 132068 h 1825125"/>
                  <a:gd name="connsiteX0" fmla="*/ 29968 w 2881961"/>
                  <a:gd name="connsiteY0" fmla="*/ 248880 h 1941937"/>
                  <a:gd name="connsiteX1" fmla="*/ 416600 w 2881961"/>
                  <a:gd name="connsiteY1" fmla="*/ 116812 h 1941937"/>
                  <a:gd name="connsiteX2" fmla="*/ 2629426 w 2881961"/>
                  <a:gd name="connsiteY2" fmla="*/ 2 h 1941937"/>
                  <a:gd name="connsiteX3" fmla="*/ 2881961 w 2881961"/>
                  <a:gd name="connsiteY3" fmla="*/ 409213 h 1941937"/>
                  <a:gd name="connsiteX4" fmla="*/ 2770677 w 2881961"/>
                  <a:gd name="connsiteY4" fmla="*/ 1787508 h 1941937"/>
                  <a:gd name="connsiteX5" fmla="*/ 2761899 w 2881961"/>
                  <a:gd name="connsiteY5" fmla="*/ 1808698 h 1941937"/>
                  <a:gd name="connsiteX6" fmla="*/ 2740709 w 2881961"/>
                  <a:gd name="connsiteY6" fmla="*/ 1817476 h 1941937"/>
                  <a:gd name="connsiteX7" fmla="*/ 1050061 w 2881961"/>
                  <a:gd name="connsiteY7" fmla="*/ 1941915 h 1941937"/>
                  <a:gd name="connsiteX8" fmla="*/ 29968 w 2881961"/>
                  <a:gd name="connsiteY8" fmla="*/ 1817476 h 1941937"/>
                  <a:gd name="connsiteX9" fmla="*/ 8777 w 2881961"/>
                  <a:gd name="connsiteY9" fmla="*/ 1808698 h 1941937"/>
                  <a:gd name="connsiteX10" fmla="*/ 0 w 2881961"/>
                  <a:gd name="connsiteY10" fmla="*/ 1787508 h 1941937"/>
                  <a:gd name="connsiteX11" fmla="*/ 0 w 2881961"/>
                  <a:gd name="connsiteY11" fmla="*/ 278848 h 1941937"/>
                  <a:gd name="connsiteX12" fmla="*/ 8777 w 2881961"/>
                  <a:gd name="connsiteY12" fmla="*/ 257657 h 1941937"/>
                  <a:gd name="connsiteX13" fmla="*/ 29968 w 2881961"/>
                  <a:gd name="connsiteY13" fmla="*/ 248880 h 1941937"/>
                  <a:gd name="connsiteX0" fmla="*/ 29968 w 2881961"/>
                  <a:gd name="connsiteY0" fmla="*/ 291691 h 1984748"/>
                  <a:gd name="connsiteX1" fmla="*/ 416600 w 2881961"/>
                  <a:gd name="connsiteY1" fmla="*/ 159623 h 1984748"/>
                  <a:gd name="connsiteX2" fmla="*/ 2629426 w 2881961"/>
                  <a:gd name="connsiteY2" fmla="*/ 42813 h 1984748"/>
                  <a:gd name="connsiteX3" fmla="*/ 2881961 w 2881961"/>
                  <a:gd name="connsiteY3" fmla="*/ 452024 h 1984748"/>
                  <a:gd name="connsiteX4" fmla="*/ 2770677 w 2881961"/>
                  <a:gd name="connsiteY4" fmla="*/ 1830319 h 1984748"/>
                  <a:gd name="connsiteX5" fmla="*/ 2761899 w 2881961"/>
                  <a:gd name="connsiteY5" fmla="*/ 1851509 h 1984748"/>
                  <a:gd name="connsiteX6" fmla="*/ 2740709 w 2881961"/>
                  <a:gd name="connsiteY6" fmla="*/ 1860287 h 1984748"/>
                  <a:gd name="connsiteX7" fmla="*/ 1050061 w 2881961"/>
                  <a:gd name="connsiteY7" fmla="*/ 1984726 h 1984748"/>
                  <a:gd name="connsiteX8" fmla="*/ 29968 w 2881961"/>
                  <a:gd name="connsiteY8" fmla="*/ 1860287 h 1984748"/>
                  <a:gd name="connsiteX9" fmla="*/ 8777 w 2881961"/>
                  <a:gd name="connsiteY9" fmla="*/ 1851509 h 1984748"/>
                  <a:gd name="connsiteX10" fmla="*/ 0 w 2881961"/>
                  <a:gd name="connsiteY10" fmla="*/ 1830319 h 1984748"/>
                  <a:gd name="connsiteX11" fmla="*/ 0 w 2881961"/>
                  <a:gd name="connsiteY11" fmla="*/ 321659 h 1984748"/>
                  <a:gd name="connsiteX12" fmla="*/ 8777 w 2881961"/>
                  <a:gd name="connsiteY12" fmla="*/ 300468 h 1984748"/>
                  <a:gd name="connsiteX13" fmla="*/ 29968 w 2881961"/>
                  <a:gd name="connsiteY13" fmla="*/ 291691 h 1984748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32278"/>
                  <a:gd name="connsiteX1" fmla="*/ 504104 w 2969465"/>
                  <a:gd name="connsiteY1" fmla="*/ 192508 h 2032278"/>
                  <a:gd name="connsiteX2" fmla="*/ 2716930 w 2969465"/>
                  <a:gd name="connsiteY2" fmla="*/ 75698 h 2032278"/>
                  <a:gd name="connsiteX3" fmla="*/ 2969465 w 2969465"/>
                  <a:gd name="connsiteY3" fmla="*/ 484909 h 2032278"/>
                  <a:gd name="connsiteX4" fmla="*/ 2858181 w 2969465"/>
                  <a:gd name="connsiteY4" fmla="*/ 1863204 h 2032278"/>
                  <a:gd name="connsiteX5" fmla="*/ 2849403 w 2969465"/>
                  <a:gd name="connsiteY5" fmla="*/ 1884394 h 2032278"/>
                  <a:gd name="connsiteX6" fmla="*/ 2828213 w 2969465"/>
                  <a:gd name="connsiteY6" fmla="*/ 1893172 h 2032278"/>
                  <a:gd name="connsiteX7" fmla="*/ 1137565 w 2969465"/>
                  <a:gd name="connsiteY7" fmla="*/ 2017611 h 2032278"/>
                  <a:gd name="connsiteX8" fmla="*/ 117472 w 2969465"/>
                  <a:gd name="connsiteY8" fmla="*/ 1893172 h 2032278"/>
                  <a:gd name="connsiteX9" fmla="*/ 96281 w 2969465"/>
                  <a:gd name="connsiteY9" fmla="*/ 1884394 h 2032278"/>
                  <a:gd name="connsiteX10" fmla="*/ 87504 w 2969465"/>
                  <a:gd name="connsiteY10" fmla="*/ 1863204 h 2032278"/>
                  <a:gd name="connsiteX11" fmla="*/ 87504 w 2969465"/>
                  <a:gd name="connsiteY11" fmla="*/ 354544 h 2032278"/>
                  <a:gd name="connsiteX12" fmla="*/ 96281 w 2969465"/>
                  <a:gd name="connsiteY12" fmla="*/ 333353 h 2032278"/>
                  <a:gd name="connsiteX13" fmla="*/ 117472 w 2969465"/>
                  <a:gd name="connsiteY13" fmla="*/ 324576 h 2032278"/>
                  <a:gd name="connsiteX0" fmla="*/ 117472 w 3013957"/>
                  <a:gd name="connsiteY0" fmla="*/ 324576 h 2032278"/>
                  <a:gd name="connsiteX1" fmla="*/ 504104 w 3013957"/>
                  <a:gd name="connsiteY1" fmla="*/ 192508 h 2032278"/>
                  <a:gd name="connsiteX2" fmla="*/ 2716930 w 3013957"/>
                  <a:gd name="connsiteY2" fmla="*/ 75698 h 2032278"/>
                  <a:gd name="connsiteX3" fmla="*/ 2969465 w 3013957"/>
                  <a:gd name="connsiteY3" fmla="*/ 484909 h 2032278"/>
                  <a:gd name="connsiteX4" fmla="*/ 2858181 w 3013957"/>
                  <a:gd name="connsiteY4" fmla="*/ 1863204 h 2032278"/>
                  <a:gd name="connsiteX5" fmla="*/ 2849403 w 3013957"/>
                  <a:gd name="connsiteY5" fmla="*/ 1884394 h 2032278"/>
                  <a:gd name="connsiteX6" fmla="*/ 2828213 w 3013957"/>
                  <a:gd name="connsiteY6" fmla="*/ 1893172 h 2032278"/>
                  <a:gd name="connsiteX7" fmla="*/ 1137565 w 3013957"/>
                  <a:gd name="connsiteY7" fmla="*/ 2017611 h 2032278"/>
                  <a:gd name="connsiteX8" fmla="*/ 117472 w 3013957"/>
                  <a:gd name="connsiteY8" fmla="*/ 1893172 h 2032278"/>
                  <a:gd name="connsiteX9" fmla="*/ 96281 w 3013957"/>
                  <a:gd name="connsiteY9" fmla="*/ 1884394 h 2032278"/>
                  <a:gd name="connsiteX10" fmla="*/ 87504 w 3013957"/>
                  <a:gd name="connsiteY10" fmla="*/ 1863204 h 2032278"/>
                  <a:gd name="connsiteX11" fmla="*/ 87504 w 3013957"/>
                  <a:gd name="connsiteY11" fmla="*/ 354544 h 2032278"/>
                  <a:gd name="connsiteX12" fmla="*/ 96281 w 3013957"/>
                  <a:gd name="connsiteY12" fmla="*/ 333353 h 2032278"/>
                  <a:gd name="connsiteX13" fmla="*/ 117472 w 3013957"/>
                  <a:gd name="connsiteY13" fmla="*/ 324576 h 203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3957" h="2032278">
                    <a:moveTo>
                      <a:pt x="117472" y="324576"/>
                    </a:moveTo>
                    <a:cubicBezTo>
                      <a:pt x="240643" y="193644"/>
                      <a:pt x="398054" y="193076"/>
                      <a:pt x="504104" y="192508"/>
                    </a:cubicBezTo>
                    <a:cubicBezTo>
                      <a:pt x="1344435" y="3455"/>
                      <a:pt x="1910839" y="-67086"/>
                      <a:pt x="2716930" y="75698"/>
                    </a:cubicBezTo>
                    <a:cubicBezTo>
                      <a:pt x="2733480" y="75698"/>
                      <a:pt x="2969465" y="468358"/>
                      <a:pt x="2969465" y="484909"/>
                    </a:cubicBezTo>
                    <a:cubicBezTo>
                      <a:pt x="3103575" y="1027300"/>
                      <a:pt x="2895276" y="1403772"/>
                      <a:pt x="2858181" y="1863204"/>
                    </a:cubicBezTo>
                    <a:cubicBezTo>
                      <a:pt x="2858181" y="1871152"/>
                      <a:pt x="2855023" y="1878774"/>
                      <a:pt x="2849403" y="1884394"/>
                    </a:cubicBezTo>
                    <a:cubicBezTo>
                      <a:pt x="2843783" y="1890014"/>
                      <a:pt x="3043611" y="1916400"/>
                      <a:pt x="2828213" y="1893172"/>
                    </a:cubicBezTo>
                    <a:cubicBezTo>
                      <a:pt x="2276078" y="2092670"/>
                      <a:pt x="1698261" y="2019586"/>
                      <a:pt x="1137565" y="2017611"/>
                    </a:cubicBezTo>
                    <a:lnTo>
                      <a:pt x="117472" y="1893172"/>
                    </a:lnTo>
                    <a:cubicBezTo>
                      <a:pt x="109524" y="1893172"/>
                      <a:pt x="101901" y="1890014"/>
                      <a:pt x="96281" y="1884394"/>
                    </a:cubicBezTo>
                    <a:cubicBezTo>
                      <a:pt x="90661" y="1878774"/>
                      <a:pt x="87504" y="1871152"/>
                      <a:pt x="87504" y="1863204"/>
                    </a:cubicBezTo>
                    <a:cubicBezTo>
                      <a:pt x="-109382" y="1265506"/>
                      <a:pt x="87504" y="857431"/>
                      <a:pt x="87504" y="354544"/>
                    </a:cubicBezTo>
                    <a:cubicBezTo>
                      <a:pt x="87504" y="346596"/>
                      <a:pt x="90661" y="338973"/>
                      <a:pt x="96281" y="333353"/>
                    </a:cubicBezTo>
                    <a:cubicBezTo>
                      <a:pt x="101901" y="327733"/>
                      <a:pt x="109524" y="324576"/>
                      <a:pt x="117472" y="324576"/>
                    </a:cubicBezTo>
                    <a:close/>
                  </a:path>
                </a:pathLst>
              </a:custGeom>
              <a:solidFill>
                <a:srgbClr val="FAF9F0"/>
              </a:solidFill>
              <a:ln w="12700" cap="rnd">
                <a:solidFill>
                  <a:srgbClr val="C00000"/>
                </a:solidFill>
                <a:prstDash val="solid"/>
                <a:round/>
              </a:ln>
            </p:spPr>
          </p:sp>
          <p:sp>
            <p:nvSpPr>
              <p:cNvPr id="21" name="TextBox 35"/>
              <p:cNvSpPr txBox="1"/>
              <p:nvPr/>
            </p:nvSpPr>
            <p:spPr>
              <a:xfrm>
                <a:off x="7497722" y="6701385"/>
                <a:ext cx="7811966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Ngâm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kumimoji="0" lang="en-US" sz="4000" b="0" i="0" u="none" strike="noStrike" kern="1200" cap="none" normalizeH="0" baseline="0" noProof="0" dirty="0">
                  <a:solidFill>
                    <a:schemeClr val="accent6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028" name="Picture 4" descr="Khám phá bí mật của loài trâu nướ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59" y="1671456"/>
              <a:ext cx="4689596" cy="293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núi"/>
          <p:cNvGrpSpPr/>
          <p:nvPr/>
        </p:nvGrpSpPr>
        <p:grpSpPr>
          <a:xfrm>
            <a:off x="9434228" y="2956574"/>
            <a:ext cx="7021491" cy="5371021"/>
            <a:chOff x="9850944" y="686878"/>
            <a:chExt cx="7021491" cy="5371021"/>
          </a:xfrm>
        </p:grpSpPr>
        <p:grpSp>
          <p:nvGrpSpPr>
            <p:cNvPr id="24" name="Group 23"/>
            <p:cNvGrpSpPr/>
            <p:nvPr/>
          </p:nvGrpSpPr>
          <p:grpSpPr>
            <a:xfrm>
              <a:off x="9850944" y="686878"/>
              <a:ext cx="7021491" cy="5371021"/>
              <a:chOff x="8329877" y="2756518"/>
              <a:chExt cx="7021491" cy="5371021"/>
            </a:xfrm>
          </p:grpSpPr>
          <p:sp>
            <p:nvSpPr>
              <p:cNvPr id="26" name="Freeform 8"/>
              <p:cNvSpPr/>
              <p:nvPr/>
            </p:nvSpPr>
            <p:spPr>
              <a:xfrm>
                <a:off x="8329877" y="2756518"/>
                <a:ext cx="7021491" cy="5371021"/>
              </a:xfrm>
              <a:custGeom>
                <a:avLst/>
                <a:gdLst>
                  <a:gd name="connsiteX0" fmla="*/ 29968 w 2770677"/>
                  <a:gd name="connsiteY0" fmla="*/ 132068 h 1700664"/>
                  <a:gd name="connsiteX1" fmla="*/ 416600 w 2770677"/>
                  <a:gd name="connsiteY1" fmla="*/ 0 h 1700664"/>
                  <a:gd name="connsiteX2" fmla="*/ 2740709 w 2770677"/>
                  <a:gd name="connsiteY2" fmla="*/ 132068 h 1700664"/>
                  <a:gd name="connsiteX3" fmla="*/ 2770677 w 2770677"/>
                  <a:gd name="connsiteY3" fmla="*/ 162036 h 1700664"/>
                  <a:gd name="connsiteX4" fmla="*/ 2770677 w 2770677"/>
                  <a:gd name="connsiteY4" fmla="*/ 1670696 h 1700664"/>
                  <a:gd name="connsiteX5" fmla="*/ 2761899 w 2770677"/>
                  <a:gd name="connsiteY5" fmla="*/ 1691886 h 1700664"/>
                  <a:gd name="connsiteX6" fmla="*/ 2740709 w 2770677"/>
                  <a:gd name="connsiteY6" fmla="*/ 1700664 h 1700664"/>
                  <a:gd name="connsiteX7" fmla="*/ 29968 w 2770677"/>
                  <a:gd name="connsiteY7" fmla="*/ 1700664 h 1700664"/>
                  <a:gd name="connsiteX8" fmla="*/ 8777 w 2770677"/>
                  <a:gd name="connsiteY8" fmla="*/ 1691886 h 1700664"/>
                  <a:gd name="connsiteX9" fmla="*/ 0 w 2770677"/>
                  <a:gd name="connsiteY9" fmla="*/ 1670696 h 1700664"/>
                  <a:gd name="connsiteX10" fmla="*/ 0 w 2770677"/>
                  <a:gd name="connsiteY10" fmla="*/ 162036 h 1700664"/>
                  <a:gd name="connsiteX11" fmla="*/ 8777 w 2770677"/>
                  <a:gd name="connsiteY11" fmla="*/ 140845 h 1700664"/>
                  <a:gd name="connsiteX12" fmla="*/ 29968 w 2770677"/>
                  <a:gd name="connsiteY12" fmla="*/ 132068 h 1700664"/>
                  <a:gd name="connsiteX0" fmla="*/ 29968 w 2871279"/>
                  <a:gd name="connsiteY0" fmla="*/ 132068 h 1825125"/>
                  <a:gd name="connsiteX1" fmla="*/ 416600 w 2871279"/>
                  <a:gd name="connsiteY1" fmla="*/ 0 h 1825125"/>
                  <a:gd name="connsiteX2" fmla="*/ 2740709 w 2871279"/>
                  <a:gd name="connsiteY2" fmla="*/ 132068 h 1825125"/>
                  <a:gd name="connsiteX3" fmla="*/ 2770677 w 2871279"/>
                  <a:gd name="connsiteY3" fmla="*/ 162036 h 1825125"/>
                  <a:gd name="connsiteX4" fmla="*/ 2770677 w 2871279"/>
                  <a:gd name="connsiteY4" fmla="*/ 1670696 h 1825125"/>
                  <a:gd name="connsiteX5" fmla="*/ 2761899 w 2871279"/>
                  <a:gd name="connsiteY5" fmla="*/ 1691886 h 1825125"/>
                  <a:gd name="connsiteX6" fmla="*/ 2740709 w 2871279"/>
                  <a:gd name="connsiteY6" fmla="*/ 1700664 h 1825125"/>
                  <a:gd name="connsiteX7" fmla="*/ 1050061 w 2871279"/>
                  <a:gd name="connsiteY7" fmla="*/ 1825103 h 1825125"/>
                  <a:gd name="connsiteX8" fmla="*/ 29968 w 2871279"/>
                  <a:gd name="connsiteY8" fmla="*/ 1700664 h 1825125"/>
                  <a:gd name="connsiteX9" fmla="*/ 8777 w 2871279"/>
                  <a:gd name="connsiteY9" fmla="*/ 1691886 h 1825125"/>
                  <a:gd name="connsiteX10" fmla="*/ 0 w 2871279"/>
                  <a:gd name="connsiteY10" fmla="*/ 1670696 h 1825125"/>
                  <a:gd name="connsiteX11" fmla="*/ 0 w 2871279"/>
                  <a:gd name="connsiteY11" fmla="*/ 162036 h 1825125"/>
                  <a:gd name="connsiteX12" fmla="*/ 8777 w 2871279"/>
                  <a:gd name="connsiteY12" fmla="*/ 140845 h 1825125"/>
                  <a:gd name="connsiteX13" fmla="*/ 29968 w 2871279"/>
                  <a:gd name="connsiteY13" fmla="*/ 132068 h 1825125"/>
                  <a:gd name="connsiteX0" fmla="*/ 29968 w 2881961"/>
                  <a:gd name="connsiteY0" fmla="*/ 132068 h 1825125"/>
                  <a:gd name="connsiteX1" fmla="*/ 416600 w 2881961"/>
                  <a:gd name="connsiteY1" fmla="*/ 0 h 1825125"/>
                  <a:gd name="connsiteX2" fmla="*/ 2740709 w 2881961"/>
                  <a:gd name="connsiteY2" fmla="*/ 132068 h 1825125"/>
                  <a:gd name="connsiteX3" fmla="*/ 2881961 w 2881961"/>
                  <a:gd name="connsiteY3" fmla="*/ 292401 h 1825125"/>
                  <a:gd name="connsiteX4" fmla="*/ 2770677 w 2881961"/>
                  <a:gd name="connsiteY4" fmla="*/ 1670696 h 1825125"/>
                  <a:gd name="connsiteX5" fmla="*/ 2761899 w 2881961"/>
                  <a:gd name="connsiteY5" fmla="*/ 1691886 h 1825125"/>
                  <a:gd name="connsiteX6" fmla="*/ 2740709 w 2881961"/>
                  <a:gd name="connsiteY6" fmla="*/ 1700664 h 1825125"/>
                  <a:gd name="connsiteX7" fmla="*/ 1050061 w 2881961"/>
                  <a:gd name="connsiteY7" fmla="*/ 1825103 h 1825125"/>
                  <a:gd name="connsiteX8" fmla="*/ 29968 w 2881961"/>
                  <a:gd name="connsiteY8" fmla="*/ 1700664 h 1825125"/>
                  <a:gd name="connsiteX9" fmla="*/ 8777 w 2881961"/>
                  <a:gd name="connsiteY9" fmla="*/ 1691886 h 1825125"/>
                  <a:gd name="connsiteX10" fmla="*/ 0 w 2881961"/>
                  <a:gd name="connsiteY10" fmla="*/ 1670696 h 1825125"/>
                  <a:gd name="connsiteX11" fmla="*/ 0 w 2881961"/>
                  <a:gd name="connsiteY11" fmla="*/ 162036 h 1825125"/>
                  <a:gd name="connsiteX12" fmla="*/ 8777 w 2881961"/>
                  <a:gd name="connsiteY12" fmla="*/ 140845 h 1825125"/>
                  <a:gd name="connsiteX13" fmla="*/ 29968 w 2881961"/>
                  <a:gd name="connsiteY13" fmla="*/ 132068 h 1825125"/>
                  <a:gd name="connsiteX0" fmla="*/ 29968 w 2881961"/>
                  <a:gd name="connsiteY0" fmla="*/ 248880 h 1941937"/>
                  <a:gd name="connsiteX1" fmla="*/ 416600 w 2881961"/>
                  <a:gd name="connsiteY1" fmla="*/ 116812 h 1941937"/>
                  <a:gd name="connsiteX2" fmla="*/ 2629426 w 2881961"/>
                  <a:gd name="connsiteY2" fmla="*/ 2 h 1941937"/>
                  <a:gd name="connsiteX3" fmla="*/ 2881961 w 2881961"/>
                  <a:gd name="connsiteY3" fmla="*/ 409213 h 1941937"/>
                  <a:gd name="connsiteX4" fmla="*/ 2770677 w 2881961"/>
                  <a:gd name="connsiteY4" fmla="*/ 1787508 h 1941937"/>
                  <a:gd name="connsiteX5" fmla="*/ 2761899 w 2881961"/>
                  <a:gd name="connsiteY5" fmla="*/ 1808698 h 1941937"/>
                  <a:gd name="connsiteX6" fmla="*/ 2740709 w 2881961"/>
                  <a:gd name="connsiteY6" fmla="*/ 1817476 h 1941937"/>
                  <a:gd name="connsiteX7" fmla="*/ 1050061 w 2881961"/>
                  <a:gd name="connsiteY7" fmla="*/ 1941915 h 1941937"/>
                  <a:gd name="connsiteX8" fmla="*/ 29968 w 2881961"/>
                  <a:gd name="connsiteY8" fmla="*/ 1817476 h 1941937"/>
                  <a:gd name="connsiteX9" fmla="*/ 8777 w 2881961"/>
                  <a:gd name="connsiteY9" fmla="*/ 1808698 h 1941937"/>
                  <a:gd name="connsiteX10" fmla="*/ 0 w 2881961"/>
                  <a:gd name="connsiteY10" fmla="*/ 1787508 h 1941937"/>
                  <a:gd name="connsiteX11" fmla="*/ 0 w 2881961"/>
                  <a:gd name="connsiteY11" fmla="*/ 278848 h 1941937"/>
                  <a:gd name="connsiteX12" fmla="*/ 8777 w 2881961"/>
                  <a:gd name="connsiteY12" fmla="*/ 257657 h 1941937"/>
                  <a:gd name="connsiteX13" fmla="*/ 29968 w 2881961"/>
                  <a:gd name="connsiteY13" fmla="*/ 248880 h 1941937"/>
                  <a:gd name="connsiteX0" fmla="*/ 29968 w 2881961"/>
                  <a:gd name="connsiteY0" fmla="*/ 291691 h 1984748"/>
                  <a:gd name="connsiteX1" fmla="*/ 416600 w 2881961"/>
                  <a:gd name="connsiteY1" fmla="*/ 159623 h 1984748"/>
                  <a:gd name="connsiteX2" fmla="*/ 2629426 w 2881961"/>
                  <a:gd name="connsiteY2" fmla="*/ 42813 h 1984748"/>
                  <a:gd name="connsiteX3" fmla="*/ 2881961 w 2881961"/>
                  <a:gd name="connsiteY3" fmla="*/ 452024 h 1984748"/>
                  <a:gd name="connsiteX4" fmla="*/ 2770677 w 2881961"/>
                  <a:gd name="connsiteY4" fmla="*/ 1830319 h 1984748"/>
                  <a:gd name="connsiteX5" fmla="*/ 2761899 w 2881961"/>
                  <a:gd name="connsiteY5" fmla="*/ 1851509 h 1984748"/>
                  <a:gd name="connsiteX6" fmla="*/ 2740709 w 2881961"/>
                  <a:gd name="connsiteY6" fmla="*/ 1860287 h 1984748"/>
                  <a:gd name="connsiteX7" fmla="*/ 1050061 w 2881961"/>
                  <a:gd name="connsiteY7" fmla="*/ 1984726 h 1984748"/>
                  <a:gd name="connsiteX8" fmla="*/ 29968 w 2881961"/>
                  <a:gd name="connsiteY8" fmla="*/ 1860287 h 1984748"/>
                  <a:gd name="connsiteX9" fmla="*/ 8777 w 2881961"/>
                  <a:gd name="connsiteY9" fmla="*/ 1851509 h 1984748"/>
                  <a:gd name="connsiteX10" fmla="*/ 0 w 2881961"/>
                  <a:gd name="connsiteY10" fmla="*/ 1830319 h 1984748"/>
                  <a:gd name="connsiteX11" fmla="*/ 0 w 2881961"/>
                  <a:gd name="connsiteY11" fmla="*/ 321659 h 1984748"/>
                  <a:gd name="connsiteX12" fmla="*/ 8777 w 2881961"/>
                  <a:gd name="connsiteY12" fmla="*/ 300468 h 1984748"/>
                  <a:gd name="connsiteX13" fmla="*/ 29968 w 2881961"/>
                  <a:gd name="connsiteY13" fmla="*/ 291691 h 1984748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32278"/>
                  <a:gd name="connsiteX1" fmla="*/ 504104 w 2969465"/>
                  <a:gd name="connsiteY1" fmla="*/ 192508 h 2032278"/>
                  <a:gd name="connsiteX2" fmla="*/ 2716930 w 2969465"/>
                  <a:gd name="connsiteY2" fmla="*/ 75698 h 2032278"/>
                  <a:gd name="connsiteX3" fmla="*/ 2969465 w 2969465"/>
                  <a:gd name="connsiteY3" fmla="*/ 484909 h 2032278"/>
                  <a:gd name="connsiteX4" fmla="*/ 2858181 w 2969465"/>
                  <a:gd name="connsiteY4" fmla="*/ 1863204 h 2032278"/>
                  <a:gd name="connsiteX5" fmla="*/ 2849403 w 2969465"/>
                  <a:gd name="connsiteY5" fmla="*/ 1884394 h 2032278"/>
                  <a:gd name="connsiteX6" fmla="*/ 2828213 w 2969465"/>
                  <a:gd name="connsiteY6" fmla="*/ 1893172 h 2032278"/>
                  <a:gd name="connsiteX7" fmla="*/ 1137565 w 2969465"/>
                  <a:gd name="connsiteY7" fmla="*/ 2017611 h 2032278"/>
                  <a:gd name="connsiteX8" fmla="*/ 117472 w 2969465"/>
                  <a:gd name="connsiteY8" fmla="*/ 1893172 h 2032278"/>
                  <a:gd name="connsiteX9" fmla="*/ 96281 w 2969465"/>
                  <a:gd name="connsiteY9" fmla="*/ 1884394 h 2032278"/>
                  <a:gd name="connsiteX10" fmla="*/ 87504 w 2969465"/>
                  <a:gd name="connsiteY10" fmla="*/ 1863204 h 2032278"/>
                  <a:gd name="connsiteX11" fmla="*/ 87504 w 2969465"/>
                  <a:gd name="connsiteY11" fmla="*/ 354544 h 2032278"/>
                  <a:gd name="connsiteX12" fmla="*/ 96281 w 2969465"/>
                  <a:gd name="connsiteY12" fmla="*/ 333353 h 2032278"/>
                  <a:gd name="connsiteX13" fmla="*/ 117472 w 2969465"/>
                  <a:gd name="connsiteY13" fmla="*/ 324576 h 2032278"/>
                  <a:gd name="connsiteX0" fmla="*/ 117472 w 3013957"/>
                  <a:gd name="connsiteY0" fmla="*/ 324576 h 2032278"/>
                  <a:gd name="connsiteX1" fmla="*/ 504104 w 3013957"/>
                  <a:gd name="connsiteY1" fmla="*/ 192508 h 2032278"/>
                  <a:gd name="connsiteX2" fmla="*/ 2716930 w 3013957"/>
                  <a:gd name="connsiteY2" fmla="*/ 75698 h 2032278"/>
                  <a:gd name="connsiteX3" fmla="*/ 2969465 w 3013957"/>
                  <a:gd name="connsiteY3" fmla="*/ 484909 h 2032278"/>
                  <a:gd name="connsiteX4" fmla="*/ 2858181 w 3013957"/>
                  <a:gd name="connsiteY4" fmla="*/ 1863204 h 2032278"/>
                  <a:gd name="connsiteX5" fmla="*/ 2849403 w 3013957"/>
                  <a:gd name="connsiteY5" fmla="*/ 1884394 h 2032278"/>
                  <a:gd name="connsiteX6" fmla="*/ 2828213 w 3013957"/>
                  <a:gd name="connsiteY6" fmla="*/ 1893172 h 2032278"/>
                  <a:gd name="connsiteX7" fmla="*/ 1137565 w 3013957"/>
                  <a:gd name="connsiteY7" fmla="*/ 2017611 h 2032278"/>
                  <a:gd name="connsiteX8" fmla="*/ 117472 w 3013957"/>
                  <a:gd name="connsiteY8" fmla="*/ 1893172 h 2032278"/>
                  <a:gd name="connsiteX9" fmla="*/ 96281 w 3013957"/>
                  <a:gd name="connsiteY9" fmla="*/ 1884394 h 2032278"/>
                  <a:gd name="connsiteX10" fmla="*/ 87504 w 3013957"/>
                  <a:gd name="connsiteY10" fmla="*/ 1863204 h 2032278"/>
                  <a:gd name="connsiteX11" fmla="*/ 87504 w 3013957"/>
                  <a:gd name="connsiteY11" fmla="*/ 354544 h 2032278"/>
                  <a:gd name="connsiteX12" fmla="*/ 96281 w 3013957"/>
                  <a:gd name="connsiteY12" fmla="*/ 333353 h 2032278"/>
                  <a:gd name="connsiteX13" fmla="*/ 117472 w 3013957"/>
                  <a:gd name="connsiteY13" fmla="*/ 324576 h 203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3957" h="2032278">
                    <a:moveTo>
                      <a:pt x="117472" y="324576"/>
                    </a:moveTo>
                    <a:cubicBezTo>
                      <a:pt x="240643" y="193644"/>
                      <a:pt x="398054" y="193076"/>
                      <a:pt x="504104" y="192508"/>
                    </a:cubicBezTo>
                    <a:cubicBezTo>
                      <a:pt x="1344435" y="3455"/>
                      <a:pt x="1910839" y="-67086"/>
                      <a:pt x="2716930" y="75698"/>
                    </a:cubicBezTo>
                    <a:cubicBezTo>
                      <a:pt x="2733480" y="75698"/>
                      <a:pt x="2969465" y="468358"/>
                      <a:pt x="2969465" y="484909"/>
                    </a:cubicBezTo>
                    <a:cubicBezTo>
                      <a:pt x="3103575" y="1027300"/>
                      <a:pt x="2895276" y="1403772"/>
                      <a:pt x="2858181" y="1863204"/>
                    </a:cubicBezTo>
                    <a:cubicBezTo>
                      <a:pt x="2858181" y="1871152"/>
                      <a:pt x="2855023" y="1878774"/>
                      <a:pt x="2849403" y="1884394"/>
                    </a:cubicBezTo>
                    <a:cubicBezTo>
                      <a:pt x="2843783" y="1890014"/>
                      <a:pt x="3043611" y="1916400"/>
                      <a:pt x="2828213" y="1893172"/>
                    </a:cubicBezTo>
                    <a:cubicBezTo>
                      <a:pt x="2276078" y="2092670"/>
                      <a:pt x="1698261" y="2019586"/>
                      <a:pt x="1137565" y="2017611"/>
                    </a:cubicBezTo>
                    <a:lnTo>
                      <a:pt x="117472" y="1893172"/>
                    </a:lnTo>
                    <a:cubicBezTo>
                      <a:pt x="109524" y="1893172"/>
                      <a:pt x="101901" y="1890014"/>
                      <a:pt x="96281" y="1884394"/>
                    </a:cubicBezTo>
                    <a:cubicBezTo>
                      <a:pt x="90661" y="1878774"/>
                      <a:pt x="87504" y="1871152"/>
                      <a:pt x="87504" y="1863204"/>
                    </a:cubicBezTo>
                    <a:cubicBezTo>
                      <a:pt x="-109382" y="1265506"/>
                      <a:pt x="87504" y="857431"/>
                      <a:pt x="87504" y="354544"/>
                    </a:cubicBezTo>
                    <a:cubicBezTo>
                      <a:pt x="87504" y="346596"/>
                      <a:pt x="90661" y="338973"/>
                      <a:pt x="96281" y="333353"/>
                    </a:cubicBezTo>
                    <a:cubicBezTo>
                      <a:pt x="101901" y="327733"/>
                      <a:pt x="109524" y="324576"/>
                      <a:pt x="117472" y="324576"/>
                    </a:cubicBezTo>
                    <a:close/>
                  </a:path>
                </a:pathLst>
              </a:custGeom>
              <a:solidFill>
                <a:srgbClr val="FAF9F0"/>
              </a:solidFill>
              <a:ln w="12700" cap="rnd">
                <a:solidFill>
                  <a:srgbClr val="C00000"/>
                </a:solidFill>
                <a:prstDash val="solid"/>
                <a:round/>
              </a:ln>
            </p:spPr>
          </p:sp>
          <p:sp>
            <p:nvSpPr>
              <p:cNvPr id="27" name="TextBox 35"/>
              <p:cNvSpPr txBox="1"/>
              <p:nvPr/>
            </p:nvSpPr>
            <p:spPr>
              <a:xfrm>
                <a:off x="9043639" y="6694907"/>
                <a:ext cx="6068809" cy="12311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thấp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sườn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endParaRPr kumimoji="0" lang="en-US" sz="4000" b="0" i="0" u="none" strike="noStrike" kern="1200" cap="none" normalizeH="0" baseline="0" noProof="0" dirty="0">
                  <a:solidFill>
                    <a:schemeClr val="accent6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030" name="Picture 6" descr="Thung lũng Sủng Là – Đoá hoa kiệt tác giữa cao nguyên đá - Cục Du lịch Quốc  Gia Việt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0361" y="1369965"/>
              <a:ext cx="4805994" cy="320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944" y="1320326"/>
            <a:ext cx="12272312" cy="1579001"/>
          </a:xfrm>
          <a:prstGeom prst="rect">
            <a:avLst/>
          </a:prstGeom>
        </p:spPr>
      </p:pic>
      <p:pic>
        <p:nvPicPr>
          <p:cNvPr id="20" name="men the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043" y="4194012"/>
            <a:ext cx="6096528" cy="1438781"/>
          </a:xfrm>
          <a:prstGeom prst="rect">
            <a:avLst/>
          </a:prstGeom>
        </p:spPr>
      </p:pic>
      <p:pic>
        <p:nvPicPr>
          <p:cNvPr id="22" name="đằm mìn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0002" y="4615503"/>
            <a:ext cx="5145470" cy="1579001"/>
          </a:xfrm>
          <a:prstGeom prst="rect">
            <a:avLst/>
          </a:prstGeom>
        </p:spPr>
      </p:pic>
      <p:pic>
        <p:nvPicPr>
          <p:cNvPr id="23" name="thung lũ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9229" y="4514606"/>
            <a:ext cx="534055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170329" y="136713"/>
            <a:ext cx="17907000" cy="100368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</p:sp>
      <p:sp>
        <p:nvSpPr>
          <p:cNvPr id="4" name="TextBox 15"/>
          <p:cNvSpPr txBox="1"/>
          <p:nvPr/>
        </p:nvSpPr>
        <p:spPr>
          <a:xfrm>
            <a:off x="304800" y="-10537"/>
            <a:ext cx="17754600" cy="10107037"/>
          </a:xfrm>
          <a:prstGeom prst="rect">
            <a:avLst/>
          </a:prstGeom>
        </p:spPr>
        <p:txBody>
          <a:bodyPr lIns="19492" tIns="19492" rIns="19492" bIns="19492" rtlCol="0" anchor="ctr"/>
          <a:lstStyle/>
          <a:p>
            <a:pPr algn="ctr">
              <a:lnSpc>
                <a:spcPts val="333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4459" y="132229"/>
            <a:ext cx="17830800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609" y="2064126"/>
            <a:ext cx="5981675" cy="44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2465185" y="1199410"/>
            <a:ext cx="13707224" cy="7427281"/>
            <a:chOff x="0" y="0"/>
            <a:chExt cx="2075541" cy="9643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-400803" y="5916945"/>
            <a:ext cx="3560191" cy="4101104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123258"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5348178" y="-44188"/>
            <a:ext cx="2958762" cy="192247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5" name="TextBox 40"/>
          <p:cNvSpPr txBox="1"/>
          <p:nvPr/>
        </p:nvSpPr>
        <p:spPr>
          <a:xfrm>
            <a:off x="3018152" y="2286413"/>
            <a:ext cx="1258216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876167" y="837051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2" name="Group 21"/>
          <p:cNvGrpSpPr/>
          <p:nvPr/>
        </p:nvGrpSpPr>
        <p:grpSpPr>
          <a:xfrm>
            <a:off x="1342593" y="498668"/>
            <a:ext cx="3317855" cy="1315323"/>
            <a:chOff x="1342593" y="498668"/>
            <a:chExt cx="3317855" cy="1315323"/>
          </a:xfrm>
        </p:grpSpPr>
        <p:grpSp>
          <p:nvGrpSpPr>
            <p:cNvPr id="37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66924" y="4004367"/>
            <a:ext cx="5867451" cy="422889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27714" y="4504988"/>
            <a:ext cx="1258216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800" b="0" i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ẽo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coe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357614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65204" y="2285103"/>
            <a:ext cx="1408725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Theo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9752380" y="3894200"/>
            <a:ext cx="5160157" cy="5426498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23258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11328" y="3952278"/>
            <a:ext cx="4726391" cy="472639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186522" y="4060242"/>
            <a:ext cx="603220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000" b="0" i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78579" y="4071019"/>
            <a:ext cx="682046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11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812518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>
                  <a:solidFill>
                    <a:srgbClr val="4B5D2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46154" y="2189739"/>
            <a:ext cx="1408725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165204" y="4839836"/>
            <a:ext cx="14116258" cy="1142559"/>
            <a:chOff x="1993015" y="4819586"/>
            <a:chExt cx="14116258" cy="1142559"/>
          </a:xfrm>
        </p:grpSpPr>
        <p:sp>
          <p:nvSpPr>
            <p:cNvPr id="28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28389" y="4995343"/>
              <a:ext cx="136450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165204" y="6283440"/>
            <a:ext cx="14158701" cy="1142559"/>
            <a:chOff x="1993015" y="4819586"/>
            <a:chExt cx="14158701" cy="1142559"/>
          </a:xfrm>
        </p:grpSpPr>
        <p:sp>
          <p:nvSpPr>
            <p:cNvPr id="56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32865" y="4995428"/>
              <a:ext cx="1411885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khuyến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khích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143982" y="7654612"/>
            <a:ext cx="14158701" cy="1142559"/>
            <a:chOff x="1993015" y="4819586"/>
            <a:chExt cx="14158701" cy="1142559"/>
          </a:xfrm>
        </p:grpSpPr>
        <p:sp>
          <p:nvSpPr>
            <p:cNvPr id="59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DBD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032865" y="4995428"/>
              <a:ext cx="1411885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1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357614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noProof="0" dirty="0">
                  <a:solidFill>
                    <a:srgbClr val="4B5D2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65204" y="2285103"/>
            <a:ext cx="1408725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1235" y="3871501"/>
            <a:ext cx="6304130" cy="46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41" name="Group 27"/>
          <p:cNvGrpSpPr/>
          <p:nvPr/>
        </p:nvGrpSpPr>
        <p:grpSpPr>
          <a:xfrm>
            <a:off x="1628212" y="2662775"/>
            <a:ext cx="14713739" cy="6016755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396804" y="3483466"/>
            <a:ext cx="13342277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66607" y="851271"/>
            <a:ext cx="15522916" cy="2566638"/>
            <a:chOff x="1366607" y="851271"/>
            <a:chExt cx="15522916" cy="2566638"/>
          </a:xfrm>
        </p:grpSpPr>
        <p:grpSp>
          <p:nvGrpSpPr>
            <p:cNvPr id="49" name="Group 37"/>
            <p:cNvGrpSpPr/>
            <p:nvPr/>
          </p:nvGrpSpPr>
          <p:grpSpPr>
            <a:xfrm>
              <a:off x="1366607" y="872017"/>
              <a:ext cx="15522916" cy="1978364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92807" y="851271"/>
              <a:ext cx="11491956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9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1143000" y="2058508"/>
            <a:ext cx="16306800" cy="5675792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</p:sp>
      <p:sp>
        <p:nvSpPr>
          <p:cNvPr id="2" name="Freeform 39"/>
          <p:cNvSpPr/>
          <p:nvPr/>
        </p:nvSpPr>
        <p:spPr>
          <a:xfrm>
            <a:off x="15047349" y="639724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9"/>
          <p:cNvSpPr/>
          <p:nvPr/>
        </p:nvSpPr>
        <p:spPr>
          <a:xfrm flipH="1">
            <a:off x="0" y="615071"/>
            <a:ext cx="3174855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585" y="3350894"/>
            <a:ext cx="14326842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914400" y="1409700"/>
            <a:ext cx="16383000" cy="6221709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373" y="2205920"/>
            <a:ext cx="6060427" cy="4478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00" y="1981350"/>
            <a:ext cx="9144793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3376477" y="2459671"/>
            <a:ext cx="11071259" cy="4834219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</p:sp>
      <p:sp>
        <p:nvSpPr>
          <p:cNvPr id="2" name="Freeform 39"/>
          <p:cNvSpPr/>
          <p:nvPr/>
        </p:nvSpPr>
        <p:spPr>
          <a:xfrm>
            <a:off x="12192000" y="909101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9"/>
          <p:cNvSpPr/>
          <p:nvPr/>
        </p:nvSpPr>
        <p:spPr>
          <a:xfrm>
            <a:off x="1472826" y="929272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924300"/>
            <a:ext cx="12272312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3376477" y="2459671"/>
            <a:ext cx="11071259" cy="4834219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</p:sp>
      <p:sp>
        <p:nvSpPr>
          <p:cNvPr id="2" name="Freeform 39"/>
          <p:cNvSpPr/>
          <p:nvPr/>
        </p:nvSpPr>
        <p:spPr>
          <a:xfrm>
            <a:off x="12192000" y="909101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9"/>
          <p:cNvSpPr/>
          <p:nvPr/>
        </p:nvSpPr>
        <p:spPr>
          <a:xfrm>
            <a:off x="1472826" y="929272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950" y="3696397"/>
            <a:ext cx="1227231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738666" y="104033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3045578" y="995802"/>
            <a:ext cx="13348937" cy="7697982"/>
            <a:chOff x="0" y="0"/>
            <a:chExt cx="2075541" cy="9643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14791568" y="6187562"/>
            <a:ext cx="2324089" cy="3965062"/>
          </a:xfrm>
          <a:custGeom>
            <a:avLst/>
            <a:gdLst/>
            <a:ahLst/>
            <a:cxnLst/>
            <a:rect l="l" t="t" r="r" b="b"/>
            <a:pathLst>
              <a:path w="2324089" h="3965062">
                <a:moveTo>
                  <a:pt x="0" y="0"/>
                </a:moveTo>
                <a:lnTo>
                  <a:pt x="2324089" y="0"/>
                </a:lnTo>
                <a:lnTo>
                  <a:pt x="2324089" y="3965062"/>
                </a:lnTo>
                <a:lnTo>
                  <a:pt x="0" y="39650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08317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1147" y="4864138"/>
            <a:ext cx="3581801" cy="4195645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123258"/>
            </a:stretch>
          </a:blipFill>
        </p:spPr>
      </p:sp>
      <p:sp>
        <p:nvSpPr>
          <p:cNvPr id="42" name="Freeform 39"/>
          <p:cNvSpPr/>
          <p:nvPr/>
        </p:nvSpPr>
        <p:spPr>
          <a:xfrm>
            <a:off x="16534215" y="177193"/>
            <a:ext cx="1506998" cy="1288010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" y="0"/>
            <a:ext cx="1647845" cy="1647845"/>
          </a:xfrm>
          <a:prstGeom prst="rect">
            <a:avLst/>
          </a:prstGeom>
        </p:spPr>
      </p:pic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483184" y="7803437"/>
            <a:ext cx="4209196" cy="2526656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2" name="Rectangle 21"/>
          <p:cNvSpPr/>
          <p:nvPr/>
        </p:nvSpPr>
        <p:spPr>
          <a:xfrm>
            <a:off x="3365976" y="1831680"/>
            <a:ext cx="126964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2425" algn="just"/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24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273482" y="46302"/>
            <a:ext cx="8181541" cy="1859441"/>
            <a:chOff x="5273482" y="46302"/>
            <a:chExt cx="8181541" cy="1859441"/>
          </a:xfrm>
        </p:grpSpPr>
        <p:grpSp>
          <p:nvGrpSpPr>
            <p:cNvPr id="37" name="Group 37"/>
            <p:cNvGrpSpPr/>
            <p:nvPr/>
          </p:nvGrpSpPr>
          <p:grpSpPr>
            <a:xfrm>
              <a:off x="6109241" y="252349"/>
              <a:ext cx="6463760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73482" y="46302"/>
              <a:ext cx="8181541" cy="185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7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609600" y="495301"/>
            <a:ext cx="16928866" cy="9147062"/>
            <a:chOff x="0" y="0"/>
            <a:chExt cx="2075541" cy="9643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Freeform 39"/>
          <p:cNvSpPr/>
          <p:nvPr/>
        </p:nvSpPr>
        <p:spPr>
          <a:xfrm>
            <a:off x="15113291" y="1979058"/>
            <a:ext cx="2420538" cy="1925754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Rectangle 21"/>
          <p:cNvSpPr/>
          <p:nvPr/>
        </p:nvSpPr>
        <p:spPr>
          <a:xfrm>
            <a:off x="834497" y="1032931"/>
            <a:ext cx="16377342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2635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indent="2635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24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08210" y="8948362"/>
            <a:ext cx="3865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5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152400" y="266700"/>
            <a:ext cx="17907000" cy="98298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</p:sp>
      <p:sp>
        <p:nvSpPr>
          <p:cNvPr id="4" name="TextBox 15"/>
          <p:cNvSpPr txBox="1"/>
          <p:nvPr/>
        </p:nvSpPr>
        <p:spPr>
          <a:xfrm>
            <a:off x="304800" y="-10537"/>
            <a:ext cx="17754600" cy="10107037"/>
          </a:xfrm>
          <a:prstGeom prst="rect">
            <a:avLst/>
          </a:prstGeom>
        </p:spPr>
        <p:txBody>
          <a:bodyPr lIns="19492" tIns="19492" rIns="19492" bIns="19492" rtlCol="0" anchor="ctr"/>
          <a:lstStyle/>
          <a:p>
            <a:pPr algn="ctr">
              <a:lnSpc>
                <a:spcPts val="333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416858" y="419100"/>
            <a:ext cx="17526000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4711">
            <a:off x="15784848" y="1784686"/>
            <a:ext cx="1959981" cy="5039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747" y="2095500"/>
            <a:ext cx="5552169" cy="41025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1949" y="687874"/>
            <a:ext cx="530051" cy="645626"/>
            <a:chOff x="486300" y="214443"/>
            <a:chExt cx="1066800" cy="1318449"/>
          </a:xfrm>
        </p:grpSpPr>
        <p:sp>
          <p:nvSpPr>
            <p:cNvPr id="14" name="Oval 1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5" name="Oval 1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6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6736" y="2247900"/>
            <a:ext cx="530051" cy="645626"/>
            <a:chOff x="486300" y="214443"/>
            <a:chExt cx="1066800" cy="1318449"/>
          </a:xfrm>
        </p:grpSpPr>
        <p:sp>
          <p:nvSpPr>
            <p:cNvPr id="18" name="Oval 17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9" name="Oval 18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0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5189" y="6572011"/>
            <a:ext cx="530051" cy="645626"/>
            <a:chOff x="486300" y="214443"/>
            <a:chExt cx="1066800" cy="1318449"/>
          </a:xfrm>
        </p:grpSpPr>
        <p:sp>
          <p:nvSpPr>
            <p:cNvPr id="22" name="Oval 21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3" name="Oval 22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5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304800" y="114300"/>
            <a:ext cx="17754600" cy="99822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</p:sp>
      <p:sp>
        <p:nvSpPr>
          <p:cNvPr id="5" name="Rectangle 4"/>
          <p:cNvSpPr/>
          <p:nvPr/>
        </p:nvSpPr>
        <p:spPr>
          <a:xfrm>
            <a:off x="533400" y="114300"/>
            <a:ext cx="17526000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endParaRPr lang="en-GB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00" y="2400300"/>
            <a:ext cx="4191000" cy="42084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8382" y="300067"/>
            <a:ext cx="530051" cy="645626"/>
            <a:chOff x="486300" y="214443"/>
            <a:chExt cx="1066800" cy="1318449"/>
          </a:xfrm>
        </p:grpSpPr>
        <p:sp>
          <p:nvSpPr>
            <p:cNvPr id="10" name="Oval 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3" name="Oval 12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4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6026" y="1943103"/>
            <a:ext cx="530051" cy="645626"/>
            <a:chOff x="486300" y="214443"/>
            <a:chExt cx="1066800" cy="1318449"/>
          </a:xfrm>
        </p:grpSpPr>
        <p:sp>
          <p:nvSpPr>
            <p:cNvPr id="16" name="Oval 15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7" name="Oval 16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0692" y="6679585"/>
            <a:ext cx="530051" cy="645626"/>
            <a:chOff x="486300" y="214443"/>
            <a:chExt cx="1066800" cy="1318449"/>
          </a:xfrm>
        </p:grpSpPr>
        <p:sp>
          <p:nvSpPr>
            <p:cNvPr id="20" name="Oval 1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1" name="Oval 20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2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2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447800" y="876301"/>
            <a:ext cx="15163800" cy="6934200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108" y="1188370"/>
            <a:ext cx="12302794" cy="1670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175617"/>
            <a:ext cx="6096528" cy="157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179" y="5295900"/>
            <a:ext cx="4651651" cy="1438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251" y="3175616"/>
            <a:ext cx="4115157" cy="157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251" y="5219699"/>
            <a:ext cx="465165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990600" y="876300"/>
            <a:ext cx="16230600" cy="7821909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331478"/>
            <a:ext cx="12278408" cy="163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45672"/>
            <a:ext cx="15241321" cy="2121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816946"/>
            <a:ext cx="15241321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2114</Words>
  <Application>Microsoft Office PowerPoint</Application>
  <PresentationFormat>Custom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Cambria</vt:lpstr>
      <vt:lpstr>SVN-Newton</vt:lpstr>
      <vt:lpstr>Arial</vt:lpstr>
      <vt:lpstr>Cambria Bold</vt:lpstr>
      <vt:lpstr>Times New Roman</vt:lpstr>
      <vt:lpstr>Calibri Light</vt:lpstr>
      <vt:lpstr>Calibri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THANH ÂM CỦA GIÓ</dc:title>
  <cp:lastModifiedBy>SingPC</cp:lastModifiedBy>
  <cp:revision>45</cp:revision>
  <dcterms:created xsi:type="dcterms:W3CDTF">2006-08-16T00:00:00Z</dcterms:created>
  <dcterms:modified xsi:type="dcterms:W3CDTF">2025-09-10T11:07:28Z</dcterms:modified>
  <dc:identifier>DAGHW4PqeZA</dc:identifier>
</cp:coreProperties>
</file>